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Lst>
  <p:notesMasterIdLst>
    <p:notesMasterId r:id="rId22"/>
  </p:notesMasterIdLst>
  <p:sldIdLst>
    <p:sldId id="277" r:id="rId3"/>
    <p:sldId id="258" r:id="rId4"/>
    <p:sldId id="278" r:id="rId5"/>
    <p:sldId id="308" r:id="rId6"/>
    <p:sldId id="319" r:id="rId7"/>
    <p:sldId id="263" r:id="rId8"/>
    <p:sldId id="315" r:id="rId9"/>
    <p:sldId id="325" r:id="rId10"/>
    <p:sldId id="270" r:id="rId11"/>
    <p:sldId id="323" r:id="rId12"/>
    <p:sldId id="307" r:id="rId13"/>
    <p:sldId id="318" r:id="rId14"/>
    <p:sldId id="322" r:id="rId15"/>
    <p:sldId id="321" r:id="rId16"/>
    <p:sldId id="326" r:id="rId17"/>
    <p:sldId id="327" r:id="rId18"/>
    <p:sldId id="264" r:id="rId19"/>
    <p:sldId id="280" r:id="rId20"/>
    <p:sldId id="31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89825" autoAdjust="0"/>
  </p:normalViewPr>
  <p:slideViewPr>
    <p:cSldViewPr>
      <p:cViewPr>
        <p:scale>
          <a:sx n="95" d="100"/>
          <a:sy n="95" d="100"/>
        </p:scale>
        <p:origin x="-2202" y="-31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rian%20Tear\Desktop\Wind%20to%20October%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Sheet1!$E$1</c:f>
              <c:strCache>
                <c:ptCount val="1"/>
                <c:pt idx="0">
                  <c:v>50m</c:v>
                </c:pt>
              </c:strCache>
            </c:strRef>
          </c:tx>
          <c:marker>
            <c:symbol val="none"/>
          </c:marker>
          <c:trendline>
            <c:trendlineType val="movingAvg"/>
            <c:period val="30"/>
            <c:dispRSqr val="0"/>
            <c:dispEq val="0"/>
          </c:trendline>
          <c:cat>
            <c:strRef>
              <c:f>Sheet1!$D$2:$D$283</c:f>
              <c:strCache>
                <c:ptCount val="282"/>
                <c:pt idx="0">
                  <c:v>20/1/2012</c:v>
                </c:pt>
                <c:pt idx="1">
                  <c:v>25/1/2012</c:v>
                </c:pt>
                <c:pt idx="2">
                  <c:v>26/1/2012</c:v>
                </c:pt>
                <c:pt idx="3">
                  <c:v>27/1/2012</c:v>
                </c:pt>
                <c:pt idx="4">
                  <c:v>28/1/2012</c:v>
                </c:pt>
                <c:pt idx="5">
                  <c:v>29/1/2012</c:v>
                </c:pt>
                <c:pt idx="6">
                  <c:v>30/1/2012</c:v>
                </c:pt>
                <c:pt idx="7">
                  <c:v>31/1/2012</c:v>
                </c:pt>
                <c:pt idx="8">
                  <c:v>1/2/2012</c:v>
                </c:pt>
                <c:pt idx="9">
                  <c:v>2/2/2012</c:v>
                </c:pt>
                <c:pt idx="10">
                  <c:v>3/2/2012</c:v>
                </c:pt>
                <c:pt idx="11">
                  <c:v>4/2/2012</c:v>
                </c:pt>
                <c:pt idx="12">
                  <c:v>5/2/2012</c:v>
                </c:pt>
                <c:pt idx="13">
                  <c:v>6/2/2012</c:v>
                </c:pt>
                <c:pt idx="14">
                  <c:v>7/2/2012</c:v>
                </c:pt>
                <c:pt idx="15">
                  <c:v>8/2/2012</c:v>
                </c:pt>
                <c:pt idx="16">
                  <c:v>9/2/2012</c:v>
                </c:pt>
                <c:pt idx="17">
                  <c:v>10/2/2012</c:v>
                </c:pt>
                <c:pt idx="18">
                  <c:v>11/2/2012</c:v>
                </c:pt>
                <c:pt idx="19">
                  <c:v>12/2/2012</c:v>
                </c:pt>
                <c:pt idx="20">
                  <c:v>13/2/2012</c:v>
                </c:pt>
                <c:pt idx="21">
                  <c:v>14/2/2012</c:v>
                </c:pt>
                <c:pt idx="22">
                  <c:v>15/2/2012</c:v>
                </c:pt>
                <c:pt idx="23">
                  <c:v>16/2/2012</c:v>
                </c:pt>
                <c:pt idx="24">
                  <c:v>17/2/2012</c:v>
                </c:pt>
                <c:pt idx="25">
                  <c:v>18/2/2012</c:v>
                </c:pt>
                <c:pt idx="26">
                  <c:v>19/2/2012</c:v>
                </c:pt>
                <c:pt idx="27">
                  <c:v>20/2/2012</c:v>
                </c:pt>
                <c:pt idx="28">
                  <c:v>21/2/2012</c:v>
                </c:pt>
                <c:pt idx="29">
                  <c:v>22/2/2012</c:v>
                </c:pt>
                <c:pt idx="30">
                  <c:v>23/2/2012</c:v>
                </c:pt>
                <c:pt idx="31">
                  <c:v>24/2/2012</c:v>
                </c:pt>
                <c:pt idx="32">
                  <c:v>25/2/2012</c:v>
                </c:pt>
                <c:pt idx="33">
                  <c:v>26/2/2012</c:v>
                </c:pt>
                <c:pt idx="34">
                  <c:v>27/2/2012</c:v>
                </c:pt>
                <c:pt idx="35">
                  <c:v>28/2/2012</c:v>
                </c:pt>
                <c:pt idx="36">
                  <c:v>29/2/2012</c:v>
                </c:pt>
                <c:pt idx="37">
                  <c:v>1/3/2012</c:v>
                </c:pt>
                <c:pt idx="38">
                  <c:v>2/3/2012</c:v>
                </c:pt>
                <c:pt idx="39">
                  <c:v>3/3/2012</c:v>
                </c:pt>
                <c:pt idx="40">
                  <c:v>4/3/2012</c:v>
                </c:pt>
                <c:pt idx="41">
                  <c:v>5/3/2012</c:v>
                </c:pt>
                <c:pt idx="42">
                  <c:v>6/3/2012</c:v>
                </c:pt>
                <c:pt idx="43">
                  <c:v>7/3/2012</c:v>
                </c:pt>
                <c:pt idx="44">
                  <c:v>8/3/2012</c:v>
                </c:pt>
                <c:pt idx="45">
                  <c:v>9/3/2012</c:v>
                </c:pt>
                <c:pt idx="46">
                  <c:v>10/3/2012</c:v>
                </c:pt>
                <c:pt idx="47">
                  <c:v>11/3/2012</c:v>
                </c:pt>
                <c:pt idx="48">
                  <c:v>12/3/2012</c:v>
                </c:pt>
                <c:pt idx="49">
                  <c:v>13/3/2012</c:v>
                </c:pt>
                <c:pt idx="50">
                  <c:v>14/3/2012</c:v>
                </c:pt>
                <c:pt idx="51">
                  <c:v>15/3/2012</c:v>
                </c:pt>
                <c:pt idx="52">
                  <c:v>16/3/2012</c:v>
                </c:pt>
                <c:pt idx="53">
                  <c:v>17/3/2012</c:v>
                </c:pt>
                <c:pt idx="54">
                  <c:v>18/3/2012</c:v>
                </c:pt>
                <c:pt idx="55">
                  <c:v>19/3/2012</c:v>
                </c:pt>
                <c:pt idx="56">
                  <c:v>20/3/2012</c:v>
                </c:pt>
                <c:pt idx="57">
                  <c:v>21/3/2012</c:v>
                </c:pt>
                <c:pt idx="58">
                  <c:v>22/3/2012</c:v>
                </c:pt>
                <c:pt idx="59">
                  <c:v>23/3/2012</c:v>
                </c:pt>
                <c:pt idx="60">
                  <c:v>24/3/2012</c:v>
                </c:pt>
                <c:pt idx="61">
                  <c:v>25/3/2012</c:v>
                </c:pt>
                <c:pt idx="62">
                  <c:v>26/3/2012</c:v>
                </c:pt>
                <c:pt idx="63">
                  <c:v>27/3/2012</c:v>
                </c:pt>
                <c:pt idx="64">
                  <c:v>28/3/2012</c:v>
                </c:pt>
                <c:pt idx="65">
                  <c:v>29/3/2012</c:v>
                </c:pt>
                <c:pt idx="66">
                  <c:v>30/3/2012</c:v>
                </c:pt>
                <c:pt idx="67">
                  <c:v>31/3/2012</c:v>
                </c:pt>
                <c:pt idx="68">
                  <c:v>1/4/2012</c:v>
                </c:pt>
                <c:pt idx="69">
                  <c:v>2/4/2012</c:v>
                </c:pt>
                <c:pt idx="70">
                  <c:v>3/4/2012</c:v>
                </c:pt>
                <c:pt idx="71">
                  <c:v>4/4/2012</c:v>
                </c:pt>
                <c:pt idx="72">
                  <c:v>5/4/2012</c:v>
                </c:pt>
                <c:pt idx="73">
                  <c:v>6/4/2012</c:v>
                </c:pt>
                <c:pt idx="74">
                  <c:v>7/4/2012</c:v>
                </c:pt>
                <c:pt idx="75">
                  <c:v>8/4/2012</c:v>
                </c:pt>
                <c:pt idx="76">
                  <c:v>9/4/2012</c:v>
                </c:pt>
                <c:pt idx="77">
                  <c:v>10/4/2012</c:v>
                </c:pt>
                <c:pt idx="78">
                  <c:v>11/4/2012</c:v>
                </c:pt>
                <c:pt idx="79">
                  <c:v>12/4/2012</c:v>
                </c:pt>
                <c:pt idx="80">
                  <c:v>13/4/2012</c:v>
                </c:pt>
                <c:pt idx="81">
                  <c:v>14/4/2012</c:v>
                </c:pt>
                <c:pt idx="82">
                  <c:v>15/4/2012</c:v>
                </c:pt>
                <c:pt idx="83">
                  <c:v>16/4/2012</c:v>
                </c:pt>
                <c:pt idx="84">
                  <c:v>17/4/2012</c:v>
                </c:pt>
                <c:pt idx="85">
                  <c:v>18/4/2012</c:v>
                </c:pt>
                <c:pt idx="86">
                  <c:v>19/4/2012</c:v>
                </c:pt>
                <c:pt idx="87">
                  <c:v>20/4/2012</c:v>
                </c:pt>
                <c:pt idx="88">
                  <c:v>21/4/2012</c:v>
                </c:pt>
                <c:pt idx="89">
                  <c:v>22/4/2012</c:v>
                </c:pt>
                <c:pt idx="90">
                  <c:v>23/4/2012</c:v>
                </c:pt>
                <c:pt idx="91">
                  <c:v>24/4/2012</c:v>
                </c:pt>
                <c:pt idx="92">
                  <c:v>25/4/2012</c:v>
                </c:pt>
                <c:pt idx="93">
                  <c:v>26/4/2012</c:v>
                </c:pt>
                <c:pt idx="94">
                  <c:v>27/4/2012</c:v>
                </c:pt>
                <c:pt idx="95">
                  <c:v>28/4/2012</c:v>
                </c:pt>
                <c:pt idx="96">
                  <c:v>29/4/2012</c:v>
                </c:pt>
                <c:pt idx="97">
                  <c:v>30/4/2012</c:v>
                </c:pt>
                <c:pt idx="98">
                  <c:v>1/5/2012</c:v>
                </c:pt>
                <c:pt idx="99">
                  <c:v>2/5/2012</c:v>
                </c:pt>
                <c:pt idx="100">
                  <c:v>3/5/2012</c:v>
                </c:pt>
                <c:pt idx="101">
                  <c:v>4/5/2012</c:v>
                </c:pt>
                <c:pt idx="102">
                  <c:v>5/5/2012</c:v>
                </c:pt>
                <c:pt idx="103">
                  <c:v>6/5/2012</c:v>
                </c:pt>
                <c:pt idx="104">
                  <c:v>7/5/2012</c:v>
                </c:pt>
                <c:pt idx="105">
                  <c:v>8/5/2012</c:v>
                </c:pt>
                <c:pt idx="106">
                  <c:v>9/5/2012</c:v>
                </c:pt>
                <c:pt idx="107">
                  <c:v>10/5/2012</c:v>
                </c:pt>
                <c:pt idx="108">
                  <c:v>11/5/2012</c:v>
                </c:pt>
                <c:pt idx="109">
                  <c:v>12/5/2012</c:v>
                </c:pt>
                <c:pt idx="110">
                  <c:v>13/5/2012</c:v>
                </c:pt>
                <c:pt idx="111">
                  <c:v>14/5/2012</c:v>
                </c:pt>
                <c:pt idx="112">
                  <c:v>15/5/2012</c:v>
                </c:pt>
                <c:pt idx="113">
                  <c:v>16/5/2012</c:v>
                </c:pt>
                <c:pt idx="114">
                  <c:v>17/5/2012</c:v>
                </c:pt>
                <c:pt idx="115">
                  <c:v>18/5/2012</c:v>
                </c:pt>
                <c:pt idx="116">
                  <c:v>19/5/2012</c:v>
                </c:pt>
                <c:pt idx="117">
                  <c:v>20/5/2012</c:v>
                </c:pt>
                <c:pt idx="118">
                  <c:v>21/5/2012</c:v>
                </c:pt>
                <c:pt idx="119">
                  <c:v>22/5/2012</c:v>
                </c:pt>
                <c:pt idx="120">
                  <c:v>23/5/2012</c:v>
                </c:pt>
                <c:pt idx="121">
                  <c:v>24/5/2012</c:v>
                </c:pt>
                <c:pt idx="122">
                  <c:v>25/5/2012</c:v>
                </c:pt>
                <c:pt idx="123">
                  <c:v>26/5/2012</c:v>
                </c:pt>
                <c:pt idx="124">
                  <c:v>27/5/2012</c:v>
                </c:pt>
                <c:pt idx="125">
                  <c:v>28/5/2012</c:v>
                </c:pt>
                <c:pt idx="126">
                  <c:v>29/5/2012</c:v>
                </c:pt>
                <c:pt idx="127">
                  <c:v>30/5/2012</c:v>
                </c:pt>
                <c:pt idx="128">
                  <c:v>31/5/2012</c:v>
                </c:pt>
                <c:pt idx="129">
                  <c:v>1/6/2012</c:v>
                </c:pt>
                <c:pt idx="130">
                  <c:v>2/6/2012</c:v>
                </c:pt>
                <c:pt idx="131">
                  <c:v>3/6/2012</c:v>
                </c:pt>
                <c:pt idx="132">
                  <c:v>4/6/2012</c:v>
                </c:pt>
                <c:pt idx="133">
                  <c:v>5/6/2012</c:v>
                </c:pt>
                <c:pt idx="134">
                  <c:v>6/6/2012</c:v>
                </c:pt>
                <c:pt idx="135">
                  <c:v>7/6/2012</c:v>
                </c:pt>
                <c:pt idx="136">
                  <c:v>8/6/2012</c:v>
                </c:pt>
                <c:pt idx="137">
                  <c:v>9/6/2012</c:v>
                </c:pt>
                <c:pt idx="138">
                  <c:v>10/6/2012</c:v>
                </c:pt>
                <c:pt idx="139">
                  <c:v>11/6/2012</c:v>
                </c:pt>
                <c:pt idx="140">
                  <c:v>12/6/2012</c:v>
                </c:pt>
                <c:pt idx="141">
                  <c:v>13/6/2012</c:v>
                </c:pt>
                <c:pt idx="142">
                  <c:v>14/6/2012</c:v>
                </c:pt>
                <c:pt idx="143">
                  <c:v>15/6/2012</c:v>
                </c:pt>
                <c:pt idx="144">
                  <c:v>16/6/2012</c:v>
                </c:pt>
                <c:pt idx="145">
                  <c:v>17/6/2012</c:v>
                </c:pt>
                <c:pt idx="146">
                  <c:v>18/6/2012</c:v>
                </c:pt>
                <c:pt idx="147">
                  <c:v>19/6/2012</c:v>
                </c:pt>
                <c:pt idx="148">
                  <c:v>20/6/2012</c:v>
                </c:pt>
                <c:pt idx="149">
                  <c:v>21/6/2012</c:v>
                </c:pt>
                <c:pt idx="150">
                  <c:v>22/6/2012</c:v>
                </c:pt>
                <c:pt idx="151">
                  <c:v>23/6/2012</c:v>
                </c:pt>
                <c:pt idx="152">
                  <c:v>24/6/2012</c:v>
                </c:pt>
                <c:pt idx="153">
                  <c:v>25/6/2012</c:v>
                </c:pt>
                <c:pt idx="154">
                  <c:v>26/6/2012</c:v>
                </c:pt>
                <c:pt idx="155">
                  <c:v>27/6/2012</c:v>
                </c:pt>
                <c:pt idx="156">
                  <c:v>28/6/2012</c:v>
                </c:pt>
                <c:pt idx="157">
                  <c:v>29/6/2012</c:v>
                </c:pt>
                <c:pt idx="158">
                  <c:v>30/6/2012</c:v>
                </c:pt>
                <c:pt idx="159">
                  <c:v>1/7/2012</c:v>
                </c:pt>
                <c:pt idx="160">
                  <c:v>2/7/2012</c:v>
                </c:pt>
                <c:pt idx="161">
                  <c:v>3/7/2012</c:v>
                </c:pt>
                <c:pt idx="162">
                  <c:v>4/7/2012</c:v>
                </c:pt>
                <c:pt idx="163">
                  <c:v>5/7/2012</c:v>
                </c:pt>
                <c:pt idx="164">
                  <c:v>6/7/2012</c:v>
                </c:pt>
                <c:pt idx="165">
                  <c:v>7/7/2012</c:v>
                </c:pt>
                <c:pt idx="166">
                  <c:v>8/7/2012</c:v>
                </c:pt>
                <c:pt idx="167">
                  <c:v>9/7/2012</c:v>
                </c:pt>
                <c:pt idx="168">
                  <c:v>10/7/2012</c:v>
                </c:pt>
                <c:pt idx="169">
                  <c:v>11/7/2012</c:v>
                </c:pt>
                <c:pt idx="170">
                  <c:v>12/7/2012</c:v>
                </c:pt>
                <c:pt idx="171">
                  <c:v>13/7/2012</c:v>
                </c:pt>
                <c:pt idx="172">
                  <c:v>14/7/2012</c:v>
                </c:pt>
                <c:pt idx="173">
                  <c:v>15/7/2012</c:v>
                </c:pt>
                <c:pt idx="174">
                  <c:v>16/7/2012</c:v>
                </c:pt>
                <c:pt idx="175">
                  <c:v>17/7/2012</c:v>
                </c:pt>
                <c:pt idx="176">
                  <c:v>18/7/2012</c:v>
                </c:pt>
                <c:pt idx="177">
                  <c:v>19/7/2012</c:v>
                </c:pt>
                <c:pt idx="178">
                  <c:v>20/7/2012</c:v>
                </c:pt>
                <c:pt idx="179">
                  <c:v>21/7/2012</c:v>
                </c:pt>
                <c:pt idx="180">
                  <c:v>22/7/2012</c:v>
                </c:pt>
                <c:pt idx="181">
                  <c:v>23/7/2012</c:v>
                </c:pt>
                <c:pt idx="182">
                  <c:v>24/7/2012</c:v>
                </c:pt>
                <c:pt idx="183">
                  <c:v>25/7/2012</c:v>
                </c:pt>
                <c:pt idx="184">
                  <c:v>26/7/2012</c:v>
                </c:pt>
                <c:pt idx="185">
                  <c:v>27/7/2012</c:v>
                </c:pt>
                <c:pt idx="186">
                  <c:v>28/7/2012</c:v>
                </c:pt>
                <c:pt idx="187">
                  <c:v>29/7/2012</c:v>
                </c:pt>
                <c:pt idx="188">
                  <c:v>30/7/2012</c:v>
                </c:pt>
                <c:pt idx="189">
                  <c:v>31/7/2012</c:v>
                </c:pt>
                <c:pt idx="190">
                  <c:v>1/8/2012</c:v>
                </c:pt>
                <c:pt idx="191">
                  <c:v>2/8/2012</c:v>
                </c:pt>
                <c:pt idx="192">
                  <c:v>3/8/2012</c:v>
                </c:pt>
                <c:pt idx="193">
                  <c:v>4/8/2012</c:v>
                </c:pt>
                <c:pt idx="194">
                  <c:v>5/8/2012</c:v>
                </c:pt>
                <c:pt idx="195">
                  <c:v>6/8/2012</c:v>
                </c:pt>
                <c:pt idx="196">
                  <c:v>7/8/2012</c:v>
                </c:pt>
                <c:pt idx="197">
                  <c:v>8/8/2012</c:v>
                </c:pt>
                <c:pt idx="198">
                  <c:v>9/8/2012</c:v>
                </c:pt>
                <c:pt idx="199">
                  <c:v>10/8/2012</c:v>
                </c:pt>
                <c:pt idx="200">
                  <c:v>11/8/2012</c:v>
                </c:pt>
                <c:pt idx="201">
                  <c:v>12/8/2012</c:v>
                </c:pt>
                <c:pt idx="202">
                  <c:v>13/8/2012</c:v>
                </c:pt>
                <c:pt idx="203">
                  <c:v>14/8/2012</c:v>
                </c:pt>
                <c:pt idx="204">
                  <c:v>15/8/2012</c:v>
                </c:pt>
                <c:pt idx="205">
                  <c:v>16/8/2012</c:v>
                </c:pt>
                <c:pt idx="206">
                  <c:v>17/8/2012</c:v>
                </c:pt>
                <c:pt idx="207">
                  <c:v>18/8/2012</c:v>
                </c:pt>
                <c:pt idx="208">
                  <c:v>19/8/2012</c:v>
                </c:pt>
                <c:pt idx="209">
                  <c:v>20/8/2012</c:v>
                </c:pt>
                <c:pt idx="210">
                  <c:v>21/8/2012</c:v>
                </c:pt>
                <c:pt idx="211">
                  <c:v>22/8/2012</c:v>
                </c:pt>
                <c:pt idx="212">
                  <c:v>23/8/2012</c:v>
                </c:pt>
                <c:pt idx="213">
                  <c:v>24/8/2012</c:v>
                </c:pt>
                <c:pt idx="214">
                  <c:v>25/8/2012</c:v>
                </c:pt>
                <c:pt idx="215">
                  <c:v>26/8/2012</c:v>
                </c:pt>
                <c:pt idx="216">
                  <c:v>27/8/2012</c:v>
                </c:pt>
                <c:pt idx="217">
                  <c:v>28/8/2012</c:v>
                </c:pt>
                <c:pt idx="218">
                  <c:v>29/8/2012</c:v>
                </c:pt>
                <c:pt idx="219">
                  <c:v>30/8/2012</c:v>
                </c:pt>
                <c:pt idx="220">
                  <c:v>31/8/2012</c:v>
                </c:pt>
                <c:pt idx="221">
                  <c:v>1/9/2012</c:v>
                </c:pt>
                <c:pt idx="222">
                  <c:v>2/9/2012</c:v>
                </c:pt>
                <c:pt idx="223">
                  <c:v>3/9/2012</c:v>
                </c:pt>
                <c:pt idx="224">
                  <c:v>4/9/2012</c:v>
                </c:pt>
                <c:pt idx="225">
                  <c:v>5/9/2012</c:v>
                </c:pt>
                <c:pt idx="226">
                  <c:v>6/9/2012</c:v>
                </c:pt>
                <c:pt idx="227">
                  <c:v>7/9/2012</c:v>
                </c:pt>
                <c:pt idx="228">
                  <c:v>8/9/2012</c:v>
                </c:pt>
                <c:pt idx="229">
                  <c:v>9/9/2012</c:v>
                </c:pt>
                <c:pt idx="230">
                  <c:v>10/9/2012</c:v>
                </c:pt>
                <c:pt idx="231">
                  <c:v>11/9/2012</c:v>
                </c:pt>
                <c:pt idx="232">
                  <c:v>12/9/2012</c:v>
                </c:pt>
                <c:pt idx="233">
                  <c:v>13/9/2012</c:v>
                </c:pt>
                <c:pt idx="234">
                  <c:v>14/9/2012</c:v>
                </c:pt>
                <c:pt idx="235">
                  <c:v>15/9/2012</c:v>
                </c:pt>
                <c:pt idx="236">
                  <c:v>16/9/2012</c:v>
                </c:pt>
                <c:pt idx="237">
                  <c:v>17/9/2012</c:v>
                </c:pt>
                <c:pt idx="238">
                  <c:v>18/9/2012</c:v>
                </c:pt>
                <c:pt idx="239">
                  <c:v>19/9/2012</c:v>
                </c:pt>
                <c:pt idx="240">
                  <c:v>20/9/2012</c:v>
                </c:pt>
                <c:pt idx="241">
                  <c:v>21/9/2012</c:v>
                </c:pt>
                <c:pt idx="242">
                  <c:v>22/9/2012</c:v>
                </c:pt>
                <c:pt idx="243">
                  <c:v>23/9/2012</c:v>
                </c:pt>
                <c:pt idx="244">
                  <c:v>24/9/2012</c:v>
                </c:pt>
                <c:pt idx="245">
                  <c:v>25/9/2012</c:v>
                </c:pt>
                <c:pt idx="246">
                  <c:v>26/9/2012</c:v>
                </c:pt>
                <c:pt idx="247">
                  <c:v>27/9/2012</c:v>
                </c:pt>
                <c:pt idx="248">
                  <c:v>28/9/2012</c:v>
                </c:pt>
                <c:pt idx="249">
                  <c:v>29/9/2012</c:v>
                </c:pt>
                <c:pt idx="250">
                  <c:v>30/9/2012</c:v>
                </c:pt>
                <c:pt idx="251">
                  <c:v>1/10/2012</c:v>
                </c:pt>
                <c:pt idx="252">
                  <c:v>2/10/2012</c:v>
                </c:pt>
                <c:pt idx="253">
                  <c:v>3/10/2012</c:v>
                </c:pt>
                <c:pt idx="254">
                  <c:v>4/10/2012</c:v>
                </c:pt>
                <c:pt idx="255">
                  <c:v>5/10/2012</c:v>
                </c:pt>
                <c:pt idx="256">
                  <c:v>6/10/2012</c:v>
                </c:pt>
                <c:pt idx="257">
                  <c:v>7/10/2012</c:v>
                </c:pt>
                <c:pt idx="258">
                  <c:v>8/10/2012</c:v>
                </c:pt>
                <c:pt idx="259">
                  <c:v>9/10/2012</c:v>
                </c:pt>
                <c:pt idx="260">
                  <c:v>10/10/2012</c:v>
                </c:pt>
                <c:pt idx="261">
                  <c:v>11/10/2012</c:v>
                </c:pt>
                <c:pt idx="262">
                  <c:v>12/10/2012</c:v>
                </c:pt>
                <c:pt idx="263">
                  <c:v>13/10/2012</c:v>
                </c:pt>
                <c:pt idx="264">
                  <c:v>14/10/2012</c:v>
                </c:pt>
                <c:pt idx="265">
                  <c:v>15/10/2012</c:v>
                </c:pt>
                <c:pt idx="266">
                  <c:v>16/10/2012</c:v>
                </c:pt>
                <c:pt idx="267">
                  <c:v>17/10/2012</c:v>
                </c:pt>
                <c:pt idx="268">
                  <c:v>18/10/2012</c:v>
                </c:pt>
                <c:pt idx="269">
                  <c:v>19/10/2012</c:v>
                </c:pt>
                <c:pt idx="270">
                  <c:v>20/10/2012</c:v>
                </c:pt>
                <c:pt idx="271">
                  <c:v>21/10/2012</c:v>
                </c:pt>
                <c:pt idx="272">
                  <c:v>22/10/2012</c:v>
                </c:pt>
                <c:pt idx="273">
                  <c:v>23/10/2012</c:v>
                </c:pt>
                <c:pt idx="274">
                  <c:v>24/10/2012</c:v>
                </c:pt>
                <c:pt idx="275">
                  <c:v>25/10/2012</c:v>
                </c:pt>
                <c:pt idx="276">
                  <c:v>26/10/2012</c:v>
                </c:pt>
                <c:pt idx="277">
                  <c:v>27/10/2012</c:v>
                </c:pt>
                <c:pt idx="278">
                  <c:v>28/10/2012</c:v>
                </c:pt>
                <c:pt idx="279">
                  <c:v>29/10/2012</c:v>
                </c:pt>
                <c:pt idx="280">
                  <c:v>30/10/2012</c:v>
                </c:pt>
                <c:pt idx="281">
                  <c:v>31/10/2012</c:v>
                </c:pt>
              </c:strCache>
            </c:strRef>
          </c:cat>
          <c:val>
            <c:numRef>
              <c:f>Sheet1!$E$2:$E$283</c:f>
              <c:numCache>
                <c:formatCode>General</c:formatCode>
                <c:ptCount val="282"/>
                <c:pt idx="0">
                  <c:v>0.482333333333333</c:v>
                </c:pt>
                <c:pt idx="1">
                  <c:v>5.50072881355932</c:v>
                </c:pt>
                <c:pt idx="2">
                  <c:v>3.2751388888888902</c:v>
                </c:pt>
                <c:pt idx="3">
                  <c:v>6.4073472222222199</c:v>
                </c:pt>
                <c:pt idx="4">
                  <c:v>2.1659305555555601</c:v>
                </c:pt>
                <c:pt idx="5">
                  <c:v>7.2294027777777803</c:v>
                </c:pt>
                <c:pt idx="6">
                  <c:v>9.5641874999999992</c:v>
                </c:pt>
                <c:pt idx="7">
                  <c:v>9.3149166666666705</c:v>
                </c:pt>
                <c:pt idx="8">
                  <c:v>6.5878055555555601</c:v>
                </c:pt>
                <c:pt idx="9">
                  <c:v>5.3135069444444403</c:v>
                </c:pt>
                <c:pt idx="10">
                  <c:v>6.31099305555556</c:v>
                </c:pt>
                <c:pt idx="11">
                  <c:v>10.577680555555601</c:v>
                </c:pt>
                <c:pt idx="12">
                  <c:v>5.3478958333333297</c:v>
                </c:pt>
                <c:pt idx="13">
                  <c:v>2.9557430555555602</c:v>
                </c:pt>
                <c:pt idx="14">
                  <c:v>6.1155069444444496</c:v>
                </c:pt>
                <c:pt idx="15">
                  <c:v>10.3045069444444</c:v>
                </c:pt>
                <c:pt idx="16">
                  <c:v>6.1135972222222197</c:v>
                </c:pt>
                <c:pt idx="17">
                  <c:v>6.6869305555555503</c:v>
                </c:pt>
                <c:pt idx="18">
                  <c:v>4.4212638888888902</c:v>
                </c:pt>
                <c:pt idx="19">
                  <c:v>3.1900486111111102</c:v>
                </c:pt>
                <c:pt idx="20">
                  <c:v>9.2652013888888902</c:v>
                </c:pt>
                <c:pt idx="21">
                  <c:v>11.159097222222201</c:v>
                </c:pt>
                <c:pt idx="22">
                  <c:v>10.226791666666699</c:v>
                </c:pt>
                <c:pt idx="23">
                  <c:v>9.8889097222222198</c:v>
                </c:pt>
                <c:pt idx="24">
                  <c:v>10.4692222222222</c:v>
                </c:pt>
                <c:pt idx="25">
                  <c:v>13.9700138888889</c:v>
                </c:pt>
                <c:pt idx="26">
                  <c:v>6.1311944444444402</c:v>
                </c:pt>
                <c:pt idx="27">
                  <c:v>13.6362083333333</c:v>
                </c:pt>
                <c:pt idx="28">
                  <c:v>9.4808888888888792</c:v>
                </c:pt>
                <c:pt idx="29">
                  <c:v>12.601708333333301</c:v>
                </c:pt>
                <c:pt idx="30">
                  <c:v>14.1640208333333</c:v>
                </c:pt>
                <c:pt idx="31">
                  <c:v>11.9960763888889</c:v>
                </c:pt>
                <c:pt idx="32">
                  <c:v>9.4683611111111095</c:v>
                </c:pt>
                <c:pt idx="33">
                  <c:v>7.6984236111111102</c:v>
                </c:pt>
                <c:pt idx="34">
                  <c:v>11.180875</c:v>
                </c:pt>
                <c:pt idx="35">
                  <c:v>9.5534374999999905</c:v>
                </c:pt>
                <c:pt idx="36">
                  <c:v>6.8838888888888903</c:v>
                </c:pt>
                <c:pt idx="37">
                  <c:v>5.8878402777777801</c:v>
                </c:pt>
                <c:pt idx="38">
                  <c:v>5.7210208333333297</c:v>
                </c:pt>
                <c:pt idx="39">
                  <c:v>9.0322777777777805</c:v>
                </c:pt>
                <c:pt idx="40">
                  <c:v>6.2579930555555601</c:v>
                </c:pt>
                <c:pt idx="41">
                  <c:v>5.26593055555555</c:v>
                </c:pt>
                <c:pt idx="42">
                  <c:v>11.4303958333333</c:v>
                </c:pt>
                <c:pt idx="43">
                  <c:v>10.865979166666699</c:v>
                </c:pt>
                <c:pt idx="44">
                  <c:v>11.4603680555556</c:v>
                </c:pt>
                <c:pt idx="45">
                  <c:v>11.8144722222222</c:v>
                </c:pt>
                <c:pt idx="46">
                  <c:v>8.9657152777777807</c:v>
                </c:pt>
                <c:pt idx="47">
                  <c:v>7.5002569444444402</c:v>
                </c:pt>
                <c:pt idx="48">
                  <c:v>5.56873611111111</c:v>
                </c:pt>
                <c:pt idx="49">
                  <c:v>2.5204930555555598</c:v>
                </c:pt>
                <c:pt idx="50">
                  <c:v>6.4767777777777802</c:v>
                </c:pt>
                <c:pt idx="51">
                  <c:v>7.1149374999999999</c:v>
                </c:pt>
                <c:pt idx="52">
                  <c:v>8.0846874999999994</c:v>
                </c:pt>
                <c:pt idx="53">
                  <c:v>6.0157847222222198</c:v>
                </c:pt>
                <c:pt idx="54">
                  <c:v>4.9705208333333397</c:v>
                </c:pt>
                <c:pt idx="55">
                  <c:v>10.391597222222201</c:v>
                </c:pt>
                <c:pt idx="56">
                  <c:v>9.4495763888888895</c:v>
                </c:pt>
                <c:pt idx="57">
                  <c:v>5.4760277777777802</c:v>
                </c:pt>
                <c:pt idx="58">
                  <c:v>6.9267152777777801</c:v>
                </c:pt>
                <c:pt idx="59">
                  <c:v>9.2067083333333297</c:v>
                </c:pt>
                <c:pt idx="60">
                  <c:v>7.615875</c:v>
                </c:pt>
                <c:pt idx="61">
                  <c:v>3.84643055555556</c:v>
                </c:pt>
                <c:pt idx="62">
                  <c:v>3.0577916666666698</c:v>
                </c:pt>
                <c:pt idx="63">
                  <c:v>1.8450763888888899</c:v>
                </c:pt>
                <c:pt idx="64">
                  <c:v>4.3561527777777798</c:v>
                </c:pt>
                <c:pt idx="65">
                  <c:v>8.2108958333333302</c:v>
                </c:pt>
                <c:pt idx="66">
                  <c:v>9.1522430555555498</c:v>
                </c:pt>
                <c:pt idx="67">
                  <c:v>4.3831666666666704</c:v>
                </c:pt>
                <c:pt idx="68">
                  <c:v>5.3273263888888902</c:v>
                </c:pt>
                <c:pt idx="69">
                  <c:v>5.9356944444444499</c:v>
                </c:pt>
                <c:pt idx="70">
                  <c:v>14.281888888888901</c:v>
                </c:pt>
                <c:pt idx="71">
                  <c:v>7.0357430555555496</c:v>
                </c:pt>
                <c:pt idx="72">
                  <c:v>4.1973124999999998</c:v>
                </c:pt>
                <c:pt idx="73">
                  <c:v>7.64509722222222</c:v>
                </c:pt>
                <c:pt idx="74">
                  <c:v>4.9629722222222199</c:v>
                </c:pt>
                <c:pt idx="75">
                  <c:v>8.5224513888888893</c:v>
                </c:pt>
                <c:pt idx="76">
                  <c:v>6.3868611111111102</c:v>
                </c:pt>
                <c:pt idx="77">
                  <c:v>6.6396041666666701</c:v>
                </c:pt>
                <c:pt idx="78">
                  <c:v>3.4197847222222202</c:v>
                </c:pt>
                <c:pt idx="79">
                  <c:v>3.4855624999999999</c:v>
                </c:pt>
                <c:pt idx="80">
                  <c:v>3.17818055555556</c:v>
                </c:pt>
                <c:pt idx="81">
                  <c:v>5.2606527777777803</c:v>
                </c:pt>
                <c:pt idx="82">
                  <c:v>4.1832013888888904</c:v>
                </c:pt>
                <c:pt idx="83">
                  <c:v>6.8583263888888899</c:v>
                </c:pt>
                <c:pt idx="84">
                  <c:v>7.7150069444444398</c:v>
                </c:pt>
                <c:pt idx="85">
                  <c:v>7.8177083333333304</c:v>
                </c:pt>
                <c:pt idx="86">
                  <c:v>5.0025000000000004</c:v>
                </c:pt>
                <c:pt idx="87">
                  <c:v>2.355</c:v>
                </c:pt>
                <c:pt idx="88">
                  <c:v>2.8582916666666698</c:v>
                </c:pt>
                <c:pt idx="89">
                  <c:v>4.0102430555555602</c:v>
                </c:pt>
                <c:pt idx="90">
                  <c:v>5.3174027777777804</c:v>
                </c:pt>
                <c:pt idx="91">
                  <c:v>4.1662430555555501</c:v>
                </c:pt>
                <c:pt idx="92">
                  <c:v>13.991875</c:v>
                </c:pt>
                <c:pt idx="93">
                  <c:v>9.5459999999999994</c:v>
                </c:pt>
                <c:pt idx="94">
                  <c:v>5.5862569444444397</c:v>
                </c:pt>
                <c:pt idx="95">
                  <c:v>6.1495277777777799</c:v>
                </c:pt>
                <c:pt idx="96">
                  <c:v>8.9740763888888999</c:v>
                </c:pt>
                <c:pt idx="97">
                  <c:v>15.516798611111099</c:v>
                </c:pt>
                <c:pt idx="98">
                  <c:v>10.3417361111111</c:v>
                </c:pt>
                <c:pt idx="99">
                  <c:v>7.8050555555555503</c:v>
                </c:pt>
                <c:pt idx="100">
                  <c:v>6.7002708333333398</c:v>
                </c:pt>
                <c:pt idx="101">
                  <c:v>7.7648194444444396</c:v>
                </c:pt>
                <c:pt idx="102">
                  <c:v>3.8579027777777801</c:v>
                </c:pt>
                <c:pt idx="103">
                  <c:v>3.31131944444444</c:v>
                </c:pt>
                <c:pt idx="104">
                  <c:v>7.7170277777777798</c:v>
                </c:pt>
                <c:pt idx="105">
                  <c:v>5.45248611111111</c:v>
                </c:pt>
                <c:pt idx="106">
                  <c:v>5.3452152777777799</c:v>
                </c:pt>
                <c:pt idx="107">
                  <c:v>12.9932152777778</c:v>
                </c:pt>
                <c:pt idx="108">
                  <c:v>9.0287222222222194</c:v>
                </c:pt>
                <c:pt idx="109">
                  <c:v>7.0364097222222197</c:v>
                </c:pt>
                <c:pt idx="110">
                  <c:v>14.760902777777799</c:v>
                </c:pt>
                <c:pt idx="111">
                  <c:v>10.8668472222222</c:v>
                </c:pt>
                <c:pt idx="112">
                  <c:v>7.4269305555555496</c:v>
                </c:pt>
                <c:pt idx="113">
                  <c:v>5.1364444444444501</c:v>
                </c:pt>
                <c:pt idx="114">
                  <c:v>4.8860138888888898</c:v>
                </c:pt>
                <c:pt idx="115">
                  <c:v>12.0591666666667</c:v>
                </c:pt>
                <c:pt idx="116">
                  <c:v>7.2155416666666703</c:v>
                </c:pt>
                <c:pt idx="117">
                  <c:v>3.9163819444444399</c:v>
                </c:pt>
                <c:pt idx="118">
                  <c:v>4.2819374999999997</c:v>
                </c:pt>
                <c:pt idx="119">
                  <c:v>4.4077430555555601</c:v>
                </c:pt>
                <c:pt idx="120">
                  <c:v>3.29725694444444</c:v>
                </c:pt>
                <c:pt idx="121">
                  <c:v>2.308875</c:v>
                </c:pt>
                <c:pt idx="122">
                  <c:v>12.158125</c:v>
                </c:pt>
                <c:pt idx="123">
                  <c:v>11.5661111111111</c:v>
                </c:pt>
                <c:pt idx="124">
                  <c:v>8.5070069444444396</c:v>
                </c:pt>
                <c:pt idx="125">
                  <c:v>4.1572013888888897</c:v>
                </c:pt>
                <c:pt idx="126">
                  <c:v>4.5565763888888897</c:v>
                </c:pt>
                <c:pt idx="127">
                  <c:v>5.1918055555555496</c:v>
                </c:pt>
                <c:pt idx="128">
                  <c:v>5.38438888888889</c:v>
                </c:pt>
                <c:pt idx="129">
                  <c:v>4.9224513888888897</c:v>
                </c:pt>
                <c:pt idx="130">
                  <c:v>10.0058611111111</c:v>
                </c:pt>
                <c:pt idx="131">
                  <c:v>9.58995833333333</c:v>
                </c:pt>
                <c:pt idx="132">
                  <c:v>4.1529999999999996</c:v>
                </c:pt>
                <c:pt idx="133">
                  <c:v>3.8430138888888901</c:v>
                </c:pt>
                <c:pt idx="134">
                  <c:v>6.0536388888888899</c:v>
                </c:pt>
                <c:pt idx="135">
                  <c:v>8.5895347222222203</c:v>
                </c:pt>
                <c:pt idx="136">
                  <c:v>9.7663194444444503</c:v>
                </c:pt>
                <c:pt idx="137">
                  <c:v>5.8308819444444504</c:v>
                </c:pt>
                <c:pt idx="138">
                  <c:v>4.9342638888888901</c:v>
                </c:pt>
                <c:pt idx="139">
                  <c:v>8.0387500000000003</c:v>
                </c:pt>
                <c:pt idx="140">
                  <c:v>3.5092083333333401</c:v>
                </c:pt>
                <c:pt idx="141">
                  <c:v>4.1731875</c:v>
                </c:pt>
                <c:pt idx="142">
                  <c:v>10.821423611111101</c:v>
                </c:pt>
                <c:pt idx="143">
                  <c:v>15.7952777777778</c:v>
                </c:pt>
                <c:pt idx="144">
                  <c:v>13.5686805555556</c:v>
                </c:pt>
                <c:pt idx="145">
                  <c:v>6.2223611111111099</c:v>
                </c:pt>
                <c:pt idx="146">
                  <c:v>2.8492708333333301</c:v>
                </c:pt>
                <c:pt idx="147">
                  <c:v>4.7503611111111104</c:v>
                </c:pt>
                <c:pt idx="148">
                  <c:v>4.3818194444444503</c:v>
                </c:pt>
                <c:pt idx="149">
                  <c:v>13.542152777777799</c:v>
                </c:pt>
                <c:pt idx="150">
                  <c:v>4.8143263888888903</c:v>
                </c:pt>
                <c:pt idx="151">
                  <c:v>9.7858958333333295</c:v>
                </c:pt>
                <c:pt idx="152">
                  <c:v>6.7801458333333304</c:v>
                </c:pt>
                <c:pt idx="153">
                  <c:v>4.5153402777777796</c:v>
                </c:pt>
                <c:pt idx="154">
                  <c:v>3.63679166666667</c:v>
                </c:pt>
                <c:pt idx="155">
                  <c:v>3.4970902777777799</c:v>
                </c:pt>
                <c:pt idx="156">
                  <c:v>7.8884722222222203</c:v>
                </c:pt>
                <c:pt idx="157">
                  <c:v>8.2685763888888903</c:v>
                </c:pt>
                <c:pt idx="158">
                  <c:v>7.4570694444444499</c:v>
                </c:pt>
                <c:pt idx="159">
                  <c:v>5.2559236111111103</c:v>
                </c:pt>
                <c:pt idx="160">
                  <c:v>7.5817916666666596</c:v>
                </c:pt>
                <c:pt idx="161">
                  <c:v>5.1307638888888896</c:v>
                </c:pt>
                <c:pt idx="162">
                  <c:v>5.0080833333333299</c:v>
                </c:pt>
                <c:pt idx="163">
                  <c:v>8.5439722222222194</c:v>
                </c:pt>
                <c:pt idx="164">
                  <c:v>12.1121527777778</c:v>
                </c:pt>
                <c:pt idx="165">
                  <c:v>7.4638611111111102</c:v>
                </c:pt>
                <c:pt idx="166">
                  <c:v>3.4841805555555601</c:v>
                </c:pt>
                <c:pt idx="167">
                  <c:v>2.8609791666666702</c:v>
                </c:pt>
                <c:pt idx="168">
                  <c:v>3.96150694444444</c:v>
                </c:pt>
                <c:pt idx="169">
                  <c:v>5.2757361111111098</c:v>
                </c:pt>
                <c:pt idx="170">
                  <c:v>3.6652708333333299</c:v>
                </c:pt>
                <c:pt idx="171">
                  <c:v>6.2958125000000003</c:v>
                </c:pt>
                <c:pt idx="172">
                  <c:v>6.33995833333333</c:v>
                </c:pt>
                <c:pt idx="173">
                  <c:v>9.8562569444444392</c:v>
                </c:pt>
                <c:pt idx="174">
                  <c:v>3.00016666666667</c:v>
                </c:pt>
                <c:pt idx="175">
                  <c:v>4.0234861111111098</c:v>
                </c:pt>
                <c:pt idx="176">
                  <c:v>7.21390277777778</c:v>
                </c:pt>
                <c:pt idx="177">
                  <c:v>3.4562222222222201</c:v>
                </c:pt>
                <c:pt idx="178">
                  <c:v>5.1102222222222196</c:v>
                </c:pt>
                <c:pt idx="179">
                  <c:v>4.5797222222222196</c:v>
                </c:pt>
                <c:pt idx="180">
                  <c:v>10.9772361111111</c:v>
                </c:pt>
                <c:pt idx="181">
                  <c:v>6.0735555555555596</c:v>
                </c:pt>
                <c:pt idx="182">
                  <c:v>3.0802083333333301</c:v>
                </c:pt>
                <c:pt idx="183">
                  <c:v>4.6207361111111096</c:v>
                </c:pt>
                <c:pt idx="184">
                  <c:v>4.8424097222222198</c:v>
                </c:pt>
                <c:pt idx="185">
                  <c:v>9.60509722222222</c:v>
                </c:pt>
                <c:pt idx="186">
                  <c:v>8.3431319444444494</c:v>
                </c:pt>
                <c:pt idx="187">
                  <c:v>7.5395763888888903</c:v>
                </c:pt>
                <c:pt idx="188">
                  <c:v>6.8871597222222301</c:v>
                </c:pt>
                <c:pt idx="189">
                  <c:v>4.7063194444444401</c:v>
                </c:pt>
                <c:pt idx="190">
                  <c:v>9.2320902777777807</c:v>
                </c:pt>
                <c:pt idx="191">
                  <c:v>3.9355555555555601</c:v>
                </c:pt>
                <c:pt idx="192">
                  <c:v>4.81734722222222</c:v>
                </c:pt>
                <c:pt idx="193">
                  <c:v>5.60088194444445</c:v>
                </c:pt>
                <c:pt idx="194">
                  <c:v>4.6090277777777802</c:v>
                </c:pt>
                <c:pt idx="195">
                  <c:v>5.06666666666667</c:v>
                </c:pt>
                <c:pt idx="196">
                  <c:v>5.0471527777777796</c:v>
                </c:pt>
                <c:pt idx="197">
                  <c:v>4.5390069444444503</c:v>
                </c:pt>
                <c:pt idx="198">
                  <c:v>4.5050972222222203</c:v>
                </c:pt>
                <c:pt idx="199">
                  <c:v>2.6939513888888902</c:v>
                </c:pt>
                <c:pt idx="200">
                  <c:v>10.6676388888889</c:v>
                </c:pt>
                <c:pt idx="201">
                  <c:v>8.3278125000000003</c:v>
                </c:pt>
                <c:pt idx="202">
                  <c:v>8.3449236111111098</c:v>
                </c:pt>
                <c:pt idx="203">
                  <c:v>6.2519722222222196</c:v>
                </c:pt>
                <c:pt idx="204">
                  <c:v>12.3017222222222</c:v>
                </c:pt>
                <c:pt idx="205">
                  <c:v>9.7548194444444398</c:v>
                </c:pt>
                <c:pt idx="206">
                  <c:v>7.0239097222222204</c:v>
                </c:pt>
                <c:pt idx="207">
                  <c:v>5.2636111111111097</c:v>
                </c:pt>
                <c:pt idx="208">
                  <c:v>4.1833680555555599</c:v>
                </c:pt>
                <c:pt idx="209">
                  <c:v>5.7529861111111096</c:v>
                </c:pt>
                <c:pt idx="210">
                  <c:v>6.0105763888888903</c:v>
                </c:pt>
                <c:pt idx="211">
                  <c:v>10.182222222222199</c:v>
                </c:pt>
                <c:pt idx="212">
                  <c:v>7.1754652777777803</c:v>
                </c:pt>
                <c:pt idx="213">
                  <c:v>4.6677013888888901</c:v>
                </c:pt>
                <c:pt idx="214">
                  <c:v>3.4969305555555601</c:v>
                </c:pt>
                <c:pt idx="215">
                  <c:v>4.7672152777777796</c:v>
                </c:pt>
                <c:pt idx="216">
                  <c:v>10.905069444444401</c:v>
                </c:pt>
                <c:pt idx="217">
                  <c:v>10.3779236111111</c:v>
                </c:pt>
                <c:pt idx="218">
                  <c:v>5.8623333333333303</c:v>
                </c:pt>
                <c:pt idx="219">
                  <c:v>7.5182430555555602</c:v>
                </c:pt>
                <c:pt idx="220">
                  <c:v>5.6028680555555601</c:v>
                </c:pt>
                <c:pt idx="221">
                  <c:v>9.1312569444444502</c:v>
                </c:pt>
                <c:pt idx="222">
                  <c:v>7.9104027777777803</c:v>
                </c:pt>
                <c:pt idx="223">
                  <c:v>8.4364305555555603</c:v>
                </c:pt>
                <c:pt idx="224">
                  <c:v>11.204513888888901</c:v>
                </c:pt>
                <c:pt idx="225">
                  <c:v>7.1363124999999998</c:v>
                </c:pt>
                <c:pt idx="226">
                  <c:v>10.676402777777801</c:v>
                </c:pt>
                <c:pt idx="227">
                  <c:v>9.0291736111111103</c:v>
                </c:pt>
                <c:pt idx="228">
                  <c:v>4.9194791666666697</c:v>
                </c:pt>
                <c:pt idx="229">
                  <c:v>8.0065347222222201</c:v>
                </c:pt>
                <c:pt idx="230">
                  <c:v>5.3090694444444404</c:v>
                </c:pt>
                <c:pt idx="231">
                  <c:v>9.4398263888888803</c:v>
                </c:pt>
                <c:pt idx="232">
                  <c:v>7.0054722222222203</c:v>
                </c:pt>
                <c:pt idx="233">
                  <c:v>11.6565902777778</c:v>
                </c:pt>
                <c:pt idx="234">
                  <c:v>13.247465277777801</c:v>
                </c:pt>
                <c:pt idx="235">
                  <c:v>8.1357569444444504</c:v>
                </c:pt>
                <c:pt idx="236">
                  <c:v>9.1611527777777795</c:v>
                </c:pt>
                <c:pt idx="237">
                  <c:v>10.717534722222201</c:v>
                </c:pt>
                <c:pt idx="238">
                  <c:v>8.1422013888888891</c:v>
                </c:pt>
                <c:pt idx="239">
                  <c:v>5.0017013888888897</c:v>
                </c:pt>
                <c:pt idx="240">
                  <c:v>6.0269097222222197</c:v>
                </c:pt>
                <c:pt idx="241">
                  <c:v>3.7156527777777799</c:v>
                </c:pt>
                <c:pt idx="242">
                  <c:v>3.9624375000000001</c:v>
                </c:pt>
                <c:pt idx="243">
                  <c:v>7.4472222222222202</c:v>
                </c:pt>
                <c:pt idx="244">
                  <c:v>14.9148472222222</c:v>
                </c:pt>
                <c:pt idx="245">
                  <c:v>14.305187500000001</c:v>
                </c:pt>
                <c:pt idx="246">
                  <c:v>8.7673055555555504</c:v>
                </c:pt>
                <c:pt idx="247">
                  <c:v>6.7379930555555596</c:v>
                </c:pt>
                <c:pt idx="248">
                  <c:v>11.298486111111099</c:v>
                </c:pt>
                <c:pt idx="249">
                  <c:v>11.0815972222222</c:v>
                </c:pt>
                <c:pt idx="250">
                  <c:v>10.795458333333301</c:v>
                </c:pt>
                <c:pt idx="251">
                  <c:v>10.5208125</c:v>
                </c:pt>
                <c:pt idx="252">
                  <c:v>7.1774166666666703</c:v>
                </c:pt>
                <c:pt idx="253">
                  <c:v>6.9506388888888901</c:v>
                </c:pt>
                <c:pt idx="254">
                  <c:v>4.0614166666666698</c:v>
                </c:pt>
                <c:pt idx="255">
                  <c:v>5.1627013888888902</c:v>
                </c:pt>
                <c:pt idx="256">
                  <c:v>4.7587152777777799</c:v>
                </c:pt>
                <c:pt idx="257">
                  <c:v>2.48075</c:v>
                </c:pt>
                <c:pt idx="258">
                  <c:v>2.8733472222222201</c:v>
                </c:pt>
                <c:pt idx="259">
                  <c:v>2.57936805555555</c:v>
                </c:pt>
                <c:pt idx="260">
                  <c:v>3.5661944444444398</c:v>
                </c:pt>
                <c:pt idx="261">
                  <c:v>5.4024513888888901</c:v>
                </c:pt>
                <c:pt idx="262">
                  <c:v>10.0582222222222</c:v>
                </c:pt>
                <c:pt idx="263">
                  <c:v>7.5619861111111097</c:v>
                </c:pt>
                <c:pt idx="264">
                  <c:v>4.34638194444444</c:v>
                </c:pt>
                <c:pt idx="265">
                  <c:v>4.3932430555555602</c:v>
                </c:pt>
                <c:pt idx="266">
                  <c:v>5.2866458333333304</c:v>
                </c:pt>
                <c:pt idx="267">
                  <c:v>11.103055555555599</c:v>
                </c:pt>
                <c:pt idx="268">
                  <c:v>10.001749999999999</c:v>
                </c:pt>
                <c:pt idx="269">
                  <c:v>8.4408958333333306</c:v>
                </c:pt>
                <c:pt idx="270">
                  <c:v>3.2787847222222202</c:v>
                </c:pt>
                <c:pt idx="271">
                  <c:v>4.1382847222222203</c:v>
                </c:pt>
                <c:pt idx="272">
                  <c:v>9.0358402777777798</c:v>
                </c:pt>
                <c:pt idx="273">
                  <c:v>7.5389999999999997</c:v>
                </c:pt>
                <c:pt idx="274">
                  <c:v>6.1788263888888899</c:v>
                </c:pt>
                <c:pt idx="275">
                  <c:v>6.19651388888889</c:v>
                </c:pt>
                <c:pt idx="276">
                  <c:v>6.0632013888888903</c:v>
                </c:pt>
                <c:pt idx="277">
                  <c:v>7.13236111111111</c:v>
                </c:pt>
                <c:pt idx="278">
                  <c:v>7.8152847222222297</c:v>
                </c:pt>
                <c:pt idx="279">
                  <c:v>5.1287986111111099</c:v>
                </c:pt>
                <c:pt idx="280">
                  <c:v>10.7184097222222</c:v>
                </c:pt>
                <c:pt idx="281">
                  <c:v>5.8909166666666701</c:v>
                </c:pt>
              </c:numCache>
            </c:numRef>
          </c:val>
          <c:smooth val="0"/>
        </c:ser>
        <c:ser>
          <c:idx val="1"/>
          <c:order val="1"/>
          <c:tx>
            <c:strRef>
              <c:f>Sheet1!$F$1</c:f>
              <c:strCache>
                <c:ptCount val="1"/>
                <c:pt idx="0">
                  <c:v>38m</c:v>
                </c:pt>
              </c:strCache>
            </c:strRef>
          </c:tx>
          <c:marker>
            <c:symbol val="none"/>
          </c:marker>
          <c:cat>
            <c:strRef>
              <c:f>Sheet1!$D$2:$D$283</c:f>
              <c:strCache>
                <c:ptCount val="282"/>
                <c:pt idx="0">
                  <c:v>20/1/2012</c:v>
                </c:pt>
                <c:pt idx="1">
                  <c:v>25/1/2012</c:v>
                </c:pt>
                <c:pt idx="2">
                  <c:v>26/1/2012</c:v>
                </c:pt>
                <c:pt idx="3">
                  <c:v>27/1/2012</c:v>
                </c:pt>
                <c:pt idx="4">
                  <c:v>28/1/2012</c:v>
                </c:pt>
                <c:pt idx="5">
                  <c:v>29/1/2012</c:v>
                </c:pt>
                <c:pt idx="6">
                  <c:v>30/1/2012</c:v>
                </c:pt>
                <c:pt idx="7">
                  <c:v>31/1/2012</c:v>
                </c:pt>
                <c:pt idx="8">
                  <c:v>1/2/2012</c:v>
                </c:pt>
                <c:pt idx="9">
                  <c:v>2/2/2012</c:v>
                </c:pt>
                <c:pt idx="10">
                  <c:v>3/2/2012</c:v>
                </c:pt>
                <c:pt idx="11">
                  <c:v>4/2/2012</c:v>
                </c:pt>
                <c:pt idx="12">
                  <c:v>5/2/2012</c:v>
                </c:pt>
                <c:pt idx="13">
                  <c:v>6/2/2012</c:v>
                </c:pt>
                <c:pt idx="14">
                  <c:v>7/2/2012</c:v>
                </c:pt>
                <c:pt idx="15">
                  <c:v>8/2/2012</c:v>
                </c:pt>
                <c:pt idx="16">
                  <c:v>9/2/2012</c:v>
                </c:pt>
                <c:pt idx="17">
                  <c:v>10/2/2012</c:v>
                </c:pt>
                <c:pt idx="18">
                  <c:v>11/2/2012</c:v>
                </c:pt>
                <c:pt idx="19">
                  <c:v>12/2/2012</c:v>
                </c:pt>
                <c:pt idx="20">
                  <c:v>13/2/2012</c:v>
                </c:pt>
                <c:pt idx="21">
                  <c:v>14/2/2012</c:v>
                </c:pt>
                <c:pt idx="22">
                  <c:v>15/2/2012</c:v>
                </c:pt>
                <c:pt idx="23">
                  <c:v>16/2/2012</c:v>
                </c:pt>
                <c:pt idx="24">
                  <c:v>17/2/2012</c:v>
                </c:pt>
                <c:pt idx="25">
                  <c:v>18/2/2012</c:v>
                </c:pt>
                <c:pt idx="26">
                  <c:v>19/2/2012</c:v>
                </c:pt>
                <c:pt idx="27">
                  <c:v>20/2/2012</c:v>
                </c:pt>
                <c:pt idx="28">
                  <c:v>21/2/2012</c:v>
                </c:pt>
                <c:pt idx="29">
                  <c:v>22/2/2012</c:v>
                </c:pt>
                <c:pt idx="30">
                  <c:v>23/2/2012</c:v>
                </c:pt>
                <c:pt idx="31">
                  <c:v>24/2/2012</c:v>
                </c:pt>
                <c:pt idx="32">
                  <c:v>25/2/2012</c:v>
                </c:pt>
                <c:pt idx="33">
                  <c:v>26/2/2012</c:v>
                </c:pt>
                <c:pt idx="34">
                  <c:v>27/2/2012</c:v>
                </c:pt>
                <c:pt idx="35">
                  <c:v>28/2/2012</c:v>
                </c:pt>
                <c:pt idx="36">
                  <c:v>29/2/2012</c:v>
                </c:pt>
                <c:pt idx="37">
                  <c:v>1/3/2012</c:v>
                </c:pt>
                <c:pt idx="38">
                  <c:v>2/3/2012</c:v>
                </c:pt>
                <c:pt idx="39">
                  <c:v>3/3/2012</c:v>
                </c:pt>
                <c:pt idx="40">
                  <c:v>4/3/2012</c:v>
                </c:pt>
                <c:pt idx="41">
                  <c:v>5/3/2012</c:v>
                </c:pt>
                <c:pt idx="42">
                  <c:v>6/3/2012</c:v>
                </c:pt>
                <c:pt idx="43">
                  <c:v>7/3/2012</c:v>
                </c:pt>
                <c:pt idx="44">
                  <c:v>8/3/2012</c:v>
                </c:pt>
                <c:pt idx="45">
                  <c:v>9/3/2012</c:v>
                </c:pt>
                <c:pt idx="46">
                  <c:v>10/3/2012</c:v>
                </c:pt>
                <c:pt idx="47">
                  <c:v>11/3/2012</c:v>
                </c:pt>
                <c:pt idx="48">
                  <c:v>12/3/2012</c:v>
                </c:pt>
                <c:pt idx="49">
                  <c:v>13/3/2012</c:v>
                </c:pt>
                <c:pt idx="50">
                  <c:v>14/3/2012</c:v>
                </c:pt>
                <c:pt idx="51">
                  <c:v>15/3/2012</c:v>
                </c:pt>
                <c:pt idx="52">
                  <c:v>16/3/2012</c:v>
                </c:pt>
                <c:pt idx="53">
                  <c:v>17/3/2012</c:v>
                </c:pt>
                <c:pt idx="54">
                  <c:v>18/3/2012</c:v>
                </c:pt>
                <c:pt idx="55">
                  <c:v>19/3/2012</c:v>
                </c:pt>
                <c:pt idx="56">
                  <c:v>20/3/2012</c:v>
                </c:pt>
                <c:pt idx="57">
                  <c:v>21/3/2012</c:v>
                </c:pt>
                <c:pt idx="58">
                  <c:v>22/3/2012</c:v>
                </c:pt>
                <c:pt idx="59">
                  <c:v>23/3/2012</c:v>
                </c:pt>
                <c:pt idx="60">
                  <c:v>24/3/2012</c:v>
                </c:pt>
                <c:pt idx="61">
                  <c:v>25/3/2012</c:v>
                </c:pt>
                <c:pt idx="62">
                  <c:v>26/3/2012</c:v>
                </c:pt>
                <c:pt idx="63">
                  <c:v>27/3/2012</c:v>
                </c:pt>
                <c:pt idx="64">
                  <c:v>28/3/2012</c:v>
                </c:pt>
                <c:pt idx="65">
                  <c:v>29/3/2012</c:v>
                </c:pt>
                <c:pt idx="66">
                  <c:v>30/3/2012</c:v>
                </c:pt>
                <c:pt idx="67">
                  <c:v>31/3/2012</c:v>
                </c:pt>
                <c:pt idx="68">
                  <c:v>1/4/2012</c:v>
                </c:pt>
                <c:pt idx="69">
                  <c:v>2/4/2012</c:v>
                </c:pt>
                <c:pt idx="70">
                  <c:v>3/4/2012</c:v>
                </c:pt>
                <c:pt idx="71">
                  <c:v>4/4/2012</c:v>
                </c:pt>
                <c:pt idx="72">
                  <c:v>5/4/2012</c:v>
                </c:pt>
                <c:pt idx="73">
                  <c:v>6/4/2012</c:v>
                </c:pt>
                <c:pt idx="74">
                  <c:v>7/4/2012</c:v>
                </c:pt>
                <c:pt idx="75">
                  <c:v>8/4/2012</c:v>
                </c:pt>
                <c:pt idx="76">
                  <c:v>9/4/2012</c:v>
                </c:pt>
                <c:pt idx="77">
                  <c:v>10/4/2012</c:v>
                </c:pt>
                <c:pt idx="78">
                  <c:v>11/4/2012</c:v>
                </c:pt>
                <c:pt idx="79">
                  <c:v>12/4/2012</c:v>
                </c:pt>
                <c:pt idx="80">
                  <c:v>13/4/2012</c:v>
                </c:pt>
                <c:pt idx="81">
                  <c:v>14/4/2012</c:v>
                </c:pt>
                <c:pt idx="82">
                  <c:v>15/4/2012</c:v>
                </c:pt>
                <c:pt idx="83">
                  <c:v>16/4/2012</c:v>
                </c:pt>
                <c:pt idx="84">
                  <c:v>17/4/2012</c:v>
                </c:pt>
                <c:pt idx="85">
                  <c:v>18/4/2012</c:v>
                </c:pt>
                <c:pt idx="86">
                  <c:v>19/4/2012</c:v>
                </c:pt>
                <c:pt idx="87">
                  <c:v>20/4/2012</c:v>
                </c:pt>
                <c:pt idx="88">
                  <c:v>21/4/2012</c:v>
                </c:pt>
                <c:pt idx="89">
                  <c:v>22/4/2012</c:v>
                </c:pt>
                <c:pt idx="90">
                  <c:v>23/4/2012</c:v>
                </c:pt>
                <c:pt idx="91">
                  <c:v>24/4/2012</c:v>
                </c:pt>
                <c:pt idx="92">
                  <c:v>25/4/2012</c:v>
                </c:pt>
                <c:pt idx="93">
                  <c:v>26/4/2012</c:v>
                </c:pt>
                <c:pt idx="94">
                  <c:v>27/4/2012</c:v>
                </c:pt>
                <c:pt idx="95">
                  <c:v>28/4/2012</c:v>
                </c:pt>
                <c:pt idx="96">
                  <c:v>29/4/2012</c:v>
                </c:pt>
                <c:pt idx="97">
                  <c:v>30/4/2012</c:v>
                </c:pt>
                <c:pt idx="98">
                  <c:v>1/5/2012</c:v>
                </c:pt>
                <c:pt idx="99">
                  <c:v>2/5/2012</c:v>
                </c:pt>
                <c:pt idx="100">
                  <c:v>3/5/2012</c:v>
                </c:pt>
                <c:pt idx="101">
                  <c:v>4/5/2012</c:v>
                </c:pt>
                <c:pt idx="102">
                  <c:v>5/5/2012</c:v>
                </c:pt>
                <c:pt idx="103">
                  <c:v>6/5/2012</c:v>
                </c:pt>
                <c:pt idx="104">
                  <c:v>7/5/2012</c:v>
                </c:pt>
                <c:pt idx="105">
                  <c:v>8/5/2012</c:v>
                </c:pt>
                <c:pt idx="106">
                  <c:v>9/5/2012</c:v>
                </c:pt>
                <c:pt idx="107">
                  <c:v>10/5/2012</c:v>
                </c:pt>
                <c:pt idx="108">
                  <c:v>11/5/2012</c:v>
                </c:pt>
                <c:pt idx="109">
                  <c:v>12/5/2012</c:v>
                </c:pt>
                <c:pt idx="110">
                  <c:v>13/5/2012</c:v>
                </c:pt>
                <c:pt idx="111">
                  <c:v>14/5/2012</c:v>
                </c:pt>
                <c:pt idx="112">
                  <c:v>15/5/2012</c:v>
                </c:pt>
                <c:pt idx="113">
                  <c:v>16/5/2012</c:v>
                </c:pt>
                <c:pt idx="114">
                  <c:v>17/5/2012</c:v>
                </c:pt>
                <c:pt idx="115">
                  <c:v>18/5/2012</c:v>
                </c:pt>
                <c:pt idx="116">
                  <c:v>19/5/2012</c:v>
                </c:pt>
                <c:pt idx="117">
                  <c:v>20/5/2012</c:v>
                </c:pt>
                <c:pt idx="118">
                  <c:v>21/5/2012</c:v>
                </c:pt>
                <c:pt idx="119">
                  <c:v>22/5/2012</c:v>
                </c:pt>
                <c:pt idx="120">
                  <c:v>23/5/2012</c:v>
                </c:pt>
                <c:pt idx="121">
                  <c:v>24/5/2012</c:v>
                </c:pt>
                <c:pt idx="122">
                  <c:v>25/5/2012</c:v>
                </c:pt>
                <c:pt idx="123">
                  <c:v>26/5/2012</c:v>
                </c:pt>
                <c:pt idx="124">
                  <c:v>27/5/2012</c:v>
                </c:pt>
                <c:pt idx="125">
                  <c:v>28/5/2012</c:v>
                </c:pt>
                <c:pt idx="126">
                  <c:v>29/5/2012</c:v>
                </c:pt>
                <c:pt idx="127">
                  <c:v>30/5/2012</c:v>
                </c:pt>
                <c:pt idx="128">
                  <c:v>31/5/2012</c:v>
                </c:pt>
                <c:pt idx="129">
                  <c:v>1/6/2012</c:v>
                </c:pt>
                <c:pt idx="130">
                  <c:v>2/6/2012</c:v>
                </c:pt>
                <c:pt idx="131">
                  <c:v>3/6/2012</c:v>
                </c:pt>
                <c:pt idx="132">
                  <c:v>4/6/2012</c:v>
                </c:pt>
                <c:pt idx="133">
                  <c:v>5/6/2012</c:v>
                </c:pt>
                <c:pt idx="134">
                  <c:v>6/6/2012</c:v>
                </c:pt>
                <c:pt idx="135">
                  <c:v>7/6/2012</c:v>
                </c:pt>
                <c:pt idx="136">
                  <c:v>8/6/2012</c:v>
                </c:pt>
                <c:pt idx="137">
                  <c:v>9/6/2012</c:v>
                </c:pt>
                <c:pt idx="138">
                  <c:v>10/6/2012</c:v>
                </c:pt>
                <c:pt idx="139">
                  <c:v>11/6/2012</c:v>
                </c:pt>
                <c:pt idx="140">
                  <c:v>12/6/2012</c:v>
                </c:pt>
                <c:pt idx="141">
                  <c:v>13/6/2012</c:v>
                </c:pt>
                <c:pt idx="142">
                  <c:v>14/6/2012</c:v>
                </c:pt>
                <c:pt idx="143">
                  <c:v>15/6/2012</c:v>
                </c:pt>
                <c:pt idx="144">
                  <c:v>16/6/2012</c:v>
                </c:pt>
                <c:pt idx="145">
                  <c:v>17/6/2012</c:v>
                </c:pt>
                <c:pt idx="146">
                  <c:v>18/6/2012</c:v>
                </c:pt>
                <c:pt idx="147">
                  <c:v>19/6/2012</c:v>
                </c:pt>
                <c:pt idx="148">
                  <c:v>20/6/2012</c:v>
                </c:pt>
                <c:pt idx="149">
                  <c:v>21/6/2012</c:v>
                </c:pt>
                <c:pt idx="150">
                  <c:v>22/6/2012</c:v>
                </c:pt>
                <c:pt idx="151">
                  <c:v>23/6/2012</c:v>
                </c:pt>
                <c:pt idx="152">
                  <c:v>24/6/2012</c:v>
                </c:pt>
                <c:pt idx="153">
                  <c:v>25/6/2012</c:v>
                </c:pt>
                <c:pt idx="154">
                  <c:v>26/6/2012</c:v>
                </c:pt>
                <c:pt idx="155">
                  <c:v>27/6/2012</c:v>
                </c:pt>
                <c:pt idx="156">
                  <c:v>28/6/2012</c:v>
                </c:pt>
                <c:pt idx="157">
                  <c:v>29/6/2012</c:v>
                </c:pt>
                <c:pt idx="158">
                  <c:v>30/6/2012</c:v>
                </c:pt>
                <c:pt idx="159">
                  <c:v>1/7/2012</c:v>
                </c:pt>
                <c:pt idx="160">
                  <c:v>2/7/2012</c:v>
                </c:pt>
                <c:pt idx="161">
                  <c:v>3/7/2012</c:v>
                </c:pt>
                <c:pt idx="162">
                  <c:v>4/7/2012</c:v>
                </c:pt>
                <c:pt idx="163">
                  <c:v>5/7/2012</c:v>
                </c:pt>
                <c:pt idx="164">
                  <c:v>6/7/2012</c:v>
                </c:pt>
                <c:pt idx="165">
                  <c:v>7/7/2012</c:v>
                </c:pt>
                <c:pt idx="166">
                  <c:v>8/7/2012</c:v>
                </c:pt>
                <c:pt idx="167">
                  <c:v>9/7/2012</c:v>
                </c:pt>
                <c:pt idx="168">
                  <c:v>10/7/2012</c:v>
                </c:pt>
                <c:pt idx="169">
                  <c:v>11/7/2012</c:v>
                </c:pt>
                <c:pt idx="170">
                  <c:v>12/7/2012</c:v>
                </c:pt>
                <c:pt idx="171">
                  <c:v>13/7/2012</c:v>
                </c:pt>
                <c:pt idx="172">
                  <c:v>14/7/2012</c:v>
                </c:pt>
                <c:pt idx="173">
                  <c:v>15/7/2012</c:v>
                </c:pt>
                <c:pt idx="174">
                  <c:v>16/7/2012</c:v>
                </c:pt>
                <c:pt idx="175">
                  <c:v>17/7/2012</c:v>
                </c:pt>
                <c:pt idx="176">
                  <c:v>18/7/2012</c:v>
                </c:pt>
                <c:pt idx="177">
                  <c:v>19/7/2012</c:v>
                </c:pt>
                <c:pt idx="178">
                  <c:v>20/7/2012</c:v>
                </c:pt>
                <c:pt idx="179">
                  <c:v>21/7/2012</c:v>
                </c:pt>
                <c:pt idx="180">
                  <c:v>22/7/2012</c:v>
                </c:pt>
                <c:pt idx="181">
                  <c:v>23/7/2012</c:v>
                </c:pt>
                <c:pt idx="182">
                  <c:v>24/7/2012</c:v>
                </c:pt>
                <c:pt idx="183">
                  <c:v>25/7/2012</c:v>
                </c:pt>
                <c:pt idx="184">
                  <c:v>26/7/2012</c:v>
                </c:pt>
                <c:pt idx="185">
                  <c:v>27/7/2012</c:v>
                </c:pt>
                <c:pt idx="186">
                  <c:v>28/7/2012</c:v>
                </c:pt>
                <c:pt idx="187">
                  <c:v>29/7/2012</c:v>
                </c:pt>
                <c:pt idx="188">
                  <c:v>30/7/2012</c:v>
                </c:pt>
                <c:pt idx="189">
                  <c:v>31/7/2012</c:v>
                </c:pt>
                <c:pt idx="190">
                  <c:v>1/8/2012</c:v>
                </c:pt>
                <c:pt idx="191">
                  <c:v>2/8/2012</c:v>
                </c:pt>
                <c:pt idx="192">
                  <c:v>3/8/2012</c:v>
                </c:pt>
                <c:pt idx="193">
                  <c:v>4/8/2012</c:v>
                </c:pt>
                <c:pt idx="194">
                  <c:v>5/8/2012</c:v>
                </c:pt>
                <c:pt idx="195">
                  <c:v>6/8/2012</c:v>
                </c:pt>
                <c:pt idx="196">
                  <c:v>7/8/2012</c:v>
                </c:pt>
                <c:pt idx="197">
                  <c:v>8/8/2012</c:v>
                </c:pt>
                <c:pt idx="198">
                  <c:v>9/8/2012</c:v>
                </c:pt>
                <c:pt idx="199">
                  <c:v>10/8/2012</c:v>
                </c:pt>
                <c:pt idx="200">
                  <c:v>11/8/2012</c:v>
                </c:pt>
                <c:pt idx="201">
                  <c:v>12/8/2012</c:v>
                </c:pt>
                <c:pt idx="202">
                  <c:v>13/8/2012</c:v>
                </c:pt>
                <c:pt idx="203">
                  <c:v>14/8/2012</c:v>
                </c:pt>
                <c:pt idx="204">
                  <c:v>15/8/2012</c:v>
                </c:pt>
                <c:pt idx="205">
                  <c:v>16/8/2012</c:v>
                </c:pt>
                <c:pt idx="206">
                  <c:v>17/8/2012</c:v>
                </c:pt>
                <c:pt idx="207">
                  <c:v>18/8/2012</c:v>
                </c:pt>
                <c:pt idx="208">
                  <c:v>19/8/2012</c:v>
                </c:pt>
                <c:pt idx="209">
                  <c:v>20/8/2012</c:v>
                </c:pt>
                <c:pt idx="210">
                  <c:v>21/8/2012</c:v>
                </c:pt>
                <c:pt idx="211">
                  <c:v>22/8/2012</c:v>
                </c:pt>
                <c:pt idx="212">
                  <c:v>23/8/2012</c:v>
                </c:pt>
                <c:pt idx="213">
                  <c:v>24/8/2012</c:v>
                </c:pt>
                <c:pt idx="214">
                  <c:v>25/8/2012</c:v>
                </c:pt>
                <c:pt idx="215">
                  <c:v>26/8/2012</c:v>
                </c:pt>
                <c:pt idx="216">
                  <c:v>27/8/2012</c:v>
                </c:pt>
                <c:pt idx="217">
                  <c:v>28/8/2012</c:v>
                </c:pt>
                <c:pt idx="218">
                  <c:v>29/8/2012</c:v>
                </c:pt>
                <c:pt idx="219">
                  <c:v>30/8/2012</c:v>
                </c:pt>
                <c:pt idx="220">
                  <c:v>31/8/2012</c:v>
                </c:pt>
                <c:pt idx="221">
                  <c:v>1/9/2012</c:v>
                </c:pt>
                <c:pt idx="222">
                  <c:v>2/9/2012</c:v>
                </c:pt>
                <c:pt idx="223">
                  <c:v>3/9/2012</c:v>
                </c:pt>
                <c:pt idx="224">
                  <c:v>4/9/2012</c:v>
                </c:pt>
                <c:pt idx="225">
                  <c:v>5/9/2012</c:v>
                </c:pt>
                <c:pt idx="226">
                  <c:v>6/9/2012</c:v>
                </c:pt>
                <c:pt idx="227">
                  <c:v>7/9/2012</c:v>
                </c:pt>
                <c:pt idx="228">
                  <c:v>8/9/2012</c:v>
                </c:pt>
                <c:pt idx="229">
                  <c:v>9/9/2012</c:v>
                </c:pt>
                <c:pt idx="230">
                  <c:v>10/9/2012</c:v>
                </c:pt>
                <c:pt idx="231">
                  <c:v>11/9/2012</c:v>
                </c:pt>
                <c:pt idx="232">
                  <c:v>12/9/2012</c:v>
                </c:pt>
                <c:pt idx="233">
                  <c:v>13/9/2012</c:v>
                </c:pt>
                <c:pt idx="234">
                  <c:v>14/9/2012</c:v>
                </c:pt>
                <c:pt idx="235">
                  <c:v>15/9/2012</c:v>
                </c:pt>
                <c:pt idx="236">
                  <c:v>16/9/2012</c:v>
                </c:pt>
                <c:pt idx="237">
                  <c:v>17/9/2012</c:v>
                </c:pt>
                <c:pt idx="238">
                  <c:v>18/9/2012</c:v>
                </c:pt>
                <c:pt idx="239">
                  <c:v>19/9/2012</c:v>
                </c:pt>
                <c:pt idx="240">
                  <c:v>20/9/2012</c:v>
                </c:pt>
                <c:pt idx="241">
                  <c:v>21/9/2012</c:v>
                </c:pt>
                <c:pt idx="242">
                  <c:v>22/9/2012</c:v>
                </c:pt>
                <c:pt idx="243">
                  <c:v>23/9/2012</c:v>
                </c:pt>
                <c:pt idx="244">
                  <c:v>24/9/2012</c:v>
                </c:pt>
                <c:pt idx="245">
                  <c:v>25/9/2012</c:v>
                </c:pt>
                <c:pt idx="246">
                  <c:v>26/9/2012</c:v>
                </c:pt>
                <c:pt idx="247">
                  <c:v>27/9/2012</c:v>
                </c:pt>
                <c:pt idx="248">
                  <c:v>28/9/2012</c:v>
                </c:pt>
                <c:pt idx="249">
                  <c:v>29/9/2012</c:v>
                </c:pt>
                <c:pt idx="250">
                  <c:v>30/9/2012</c:v>
                </c:pt>
                <c:pt idx="251">
                  <c:v>1/10/2012</c:v>
                </c:pt>
                <c:pt idx="252">
                  <c:v>2/10/2012</c:v>
                </c:pt>
                <c:pt idx="253">
                  <c:v>3/10/2012</c:v>
                </c:pt>
                <c:pt idx="254">
                  <c:v>4/10/2012</c:v>
                </c:pt>
                <c:pt idx="255">
                  <c:v>5/10/2012</c:v>
                </c:pt>
                <c:pt idx="256">
                  <c:v>6/10/2012</c:v>
                </c:pt>
                <c:pt idx="257">
                  <c:v>7/10/2012</c:v>
                </c:pt>
                <c:pt idx="258">
                  <c:v>8/10/2012</c:v>
                </c:pt>
                <c:pt idx="259">
                  <c:v>9/10/2012</c:v>
                </c:pt>
                <c:pt idx="260">
                  <c:v>10/10/2012</c:v>
                </c:pt>
                <c:pt idx="261">
                  <c:v>11/10/2012</c:v>
                </c:pt>
                <c:pt idx="262">
                  <c:v>12/10/2012</c:v>
                </c:pt>
                <c:pt idx="263">
                  <c:v>13/10/2012</c:v>
                </c:pt>
                <c:pt idx="264">
                  <c:v>14/10/2012</c:v>
                </c:pt>
                <c:pt idx="265">
                  <c:v>15/10/2012</c:v>
                </c:pt>
                <c:pt idx="266">
                  <c:v>16/10/2012</c:v>
                </c:pt>
                <c:pt idx="267">
                  <c:v>17/10/2012</c:v>
                </c:pt>
                <c:pt idx="268">
                  <c:v>18/10/2012</c:v>
                </c:pt>
                <c:pt idx="269">
                  <c:v>19/10/2012</c:v>
                </c:pt>
                <c:pt idx="270">
                  <c:v>20/10/2012</c:v>
                </c:pt>
                <c:pt idx="271">
                  <c:v>21/10/2012</c:v>
                </c:pt>
                <c:pt idx="272">
                  <c:v>22/10/2012</c:v>
                </c:pt>
                <c:pt idx="273">
                  <c:v>23/10/2012</c:v>
                </c:pt>
                <c:pt idx="274">
                  <c:v>24/10/2012</c:v>
                </c:pt>
                <c:pt idx="275">
                  <c:v>25/10/2012</c:v>
                </c:pt>
                <c:pt idx="276">
                  <c:v>26/10/2012</c:v>
                </c:pt>
                <c:pt idx="277">
                  <c:v>27/10/2012</c:v>
                </c:pt>
                <c:pt idx="278">
                  <c:v>28/10/2012</c:v>
                </c:pt>
                <c:pt idx="279">
                  <c:v>29/10/2012</c:v>
                </c:pt>
                <c:pt idx="280">
                  <c:v>30/10/2012</c:v>
                </c:pt>
                <c:pt idx="281">
                  <c:v>31/10/2012</c:v>
                </c:pt>
              </c:strCache>
            </c:strRef>
          </c:cat>
          <c:val>
            <c:numRef>
              <c:f>Sheet1!$F$2:$F$283</c:f>
              <c:numCache>
                <c:formatCode>General</c:formatCode>
                <c:ptCount val="282"/>
                <c:pt idx="0">
                  <c:v>0.62566666666666704</c:v>
                </c:pt>
                <c:pt idx="1">
                  <c:v>5.5910508474576304</c:v>
                </c:pt>
                <c:pt idx="2">
                  <c:v>3.1423958333333299</c:v>
                </c:pt>
                <c:pt idx="3">
                  <c:v>5.9833888888888902</c:v>
                </c:pt>
                <c:pt idx="4">
                  <c:v>2.0907291666666699</c:v>
                </c:pt>
                <c:pt idx="5">
                  <c:v>6.9520972222222204</c:v>
                </c:pt>
                <c:pt idx="6">
                  <c:v>9.1728263888888897</c:v>
                </c:pt>
                <c:pt idx="7">
                  <c:v>9.0357152777777792</c:v>
                </c:pt>
                <c:pt idx="8">
                  <c:v>6.3566597222222203</c:v>
                </c:pt>
                <c:pt idx="9">
                  <c:v>5.0709652777777796</c:v>
                </c:pt>
                <c:pt idx="10">
                  <c:v>5.9260138888888898</c:v>
                </c:pt>
                <c:pt idx="11">
                  <c:v>9.9987847222222097</c:v>
                </c:pt>
                <c:pt idx="12">
                  <c:v>5.03433333333333</c:v>
                </c:pt>
                <c:pt idx="13">
                  <c:v>2.8186944444444499</c:v>
                </c:pt>
                <c:pt idx="14">
                  <c:v>5.9424374999999996</c:v>
                </c:pt>
                <c:pt idx="15">
                  <c:v>9.8537847222222208</c:v>
                </c:pt>
                <c:pt idx="16">
                  <c:v>5.8228888888888903</c:v>
                </c:pt>
                <c:pt idx="17">
                  <c:v>6.3517638888888897</c:v>
                </c:pt>
                <c:pt idx="18">
                  <c:v>4.22126388888889</c:v>
                </c:pt>
                <c:pt idx="19">
                  <c:v>3.0093333333333301</c:v>
                </c:pt>
                <c:pt idx="20">
                  <c:v>8.8338680555555502</c:v>
                </c:pt>
                <c:pt idx="21">
                  <c:v>10.707611111111101</c:v>
                </c:pt>
                <c:pt idx="22">
                  <c:v>9.8509444444444405</c:v>
                </c:pt>
                <c:pt idx="23">
                  <c:v>9.5633055555555604</c:v>
                </c:pt>
                <c:pt idx="24">
                  <c:v>10.106756944444401</c:v>
                </c:pt>
                <c:pt idx="25">
                  <c:v>13.4385208333333</c:v>
                </c:pt>
                <c:pt idx="26">
                  <c:v>5.7936874999999999</c:v>
                </c:pt>
                <c:pt idx="27">
                  <c:v>13.161354166666699</c:v>
                </c:pt>
                <c:pt idx="28">
                  <c:v>8.9675208333333405</c:v>
                </c:pt>
                <c:pt idx="29">
                  <c:v>12.093666666666699</c:v>
                </c:pt>
                <c:pt idx="30">
                  <c:v>13.7225694444444</c:v>
                </c:pt>
                <c:pt idx="31">
                  <c:v>11.615437500000001</c:v>
                </c:pt>
                <c:pt idx="32">
                  <c:v>9.1887916666666705</c:v>
                </c:pt>
                <c:pt idx="33">
                  <c:v>7.3705208333333303</c:v>
                </c:pt>
                <c:pt idx="34">
                  <c:v>10.6891736111111</c:v>
                </c:pt>
                <c:pt idx="35">
                  <c:v>9.2485625000000002</c:v>
                </c:pt>
                <c:pt idx="36">
                  <c:v>6.4516666666666698</c:v>
                </c:pt>
                <c:pt idx="37">
                  <c:v>5.4758263888888896</c:v>
                </c:pt>
                <c:pt idx="38">
                  <c:v>5.3482777777777804</c:v>
                </c:pt>
                <c:pt idx="39">
                  <c:v>8.6216527777777792</c:v>
                </c:pt>
                <c:pt idx="40">
                  <c:v>6.0106527777777803</c:v>
                </c:pt>
                <c:pt idx="41">
                  <c:v>5.0539791666666698</c:v>
                </c:pt>
                <c:pt idx="42">
                  <c:v>10.8953333333333</c:v>
                </c:pt>
                <c:pt idx="43">
                  <c:v>10.4986736111111</c:v>
                </c:pt>
                <c:pt idx="44">
                  <c:v>11.0224305555556</c:v>
                </c:pt>
                <c:pt idx="45">
                  <c:v>11.3563541666667</c:v>
                </c:pt>
                <c:pt idx="46">
                  <c:v>8.6620694444444499</c:v>
                </c:pt>
                <c:pt idx="47">
                  <c:v>7.3496666666666597</c:v>
                </c:pt>
                <c:pt idx="48">
                  <c:v>5.4006180555555501</c:v>
                </c:pt>
                <c:pt idx="49">
                  <c:v>2.3795972222222201</c:v>
                </c:pt>
                <c:pt idx="50">
                  <c:v>6.1661944444444403</c:v>
                </c:pt>
                <c:pt idx="51">
                  <c:v>6.7515347222222202</c:v>
                </c:pt>
                <c:pt idx="52">
                  <c:v>7.64603472222222</c:v>
                </c:pt>
                <c:pt idx="53">
                  <c:v>5.7592569444444397</c:v>
                </c:pt>
                <c:pt idx="54">
                  <c:v>4.7980833333333299</c:v>
                </c:pt>
                <c:pt idx="55">
                  <c:v>9.9529027777777799</c:v>
                </c:pt>
                <c:pt idx="56">
                  <c:v>9.0371597222222206</c:v>
                </c:pt>
                <c:pt idx="57">
                  <c:v>5.1846249999999996</c:v>
                </c:pt>
                <c:pt idx="58">
                  <c:v>6.67604166666667</c:v>
                </c:pt>
                <c:pt idx="59">
                  <c:v>8.8850625000000001</c:v>
                </c:pt>
                <c:pt idx="60">
                  <c:v>7.57320833333333</c:v>
                </c:pt>
                <c:pt idx="61">
                  <c:v>3.8140416666666699</c:v>
                </c:pt>
                <c:pt idx="62">
                  <c:v>2.8111875</c:v>
                </c:pt>
                <c:pt idx="63">
                  <c:v>1.75760416666667</c:v>
                </c:pt>
                <c:pt idx="64">
                  <c:v>4.1676527777777803</c:v>
                </c:pt>
                <c:pt idx="65">
                  <c:v>7.93093055555555</c:v>
                </c:pt>
                <c:pt idx="66">
                  <c:v>8.87575694444444</c:v>
                </c:pt>
                <c:pt idx="67">
                  <c:v>4.17942361111111</c:v>
                </c:pt>
                <c:pt idx="68">
                  <c:v>5.1543888888888896</c:v>
                </c:pt>
                <c:pt idx="69">
                  <c:v>5.6772638888888904</c:v>
                </c:pt>
                <c:pt idx="70">
                  <c:v>13.7573194444444</c:v>
                </c:pt>
                <c:pt idx="71">
                  <c:v>6.6750625000000001</c:v>
                </c:pt>
                <c:pt idx="72">
                  <c:v>4.0405208333333302</c:v>
                </c:pt>
                <c:pt idx="73">
                  <c:v>7.3475694444444501</c:v>
                </c:pt>
                <c:pt idx="74">
                  <c:v>4.7676805555555504</c:v>
                </c:pt>
                <c:pt idx="75">
                  <c:v>8.2392013888888904</c:v>
                </c:pt>
                <c:pt idx="76">
                  <c:v>6.1706319444444402</c:v>
                </c:pt>
                <c:pt idx="77">
                  <c:v>6.32654861111111</c:v>
                </c:pt>
                <c:pt idx="78">
                  <c:v>3.1856805555555598</c:v>
                </c:pt>
                <c:pt idx="79">
                  <c:v>3.32010416666667</c:v>
                </c:pt>
                <c:pt idx="80">
                  <c:v>3.0166805555555598</c:v>
                </c:pt>
                <c:pt idx="81">
                  <c:v>4.93202083333333</c:v>
                </c:pt>
                <c:pt idx="82">
                  <c:v>3.9804097222222201</c:v>
                </c:pt>
                <c:pt idx="83">
                  <c:v>6.5951597222222196</c:v>
                </c:pt>
                <c:pt idx="84">
                  <c:v>7.3470000000000004</c:v>
                </c:pt>
                <c:pt idx="85">
                  <c:v>7.4692499999999997</c:v>
                </c:pt>
                <c:pt idx="86">
                  <c:v>4.7837430555555596</c:v>
                </c:pt>
                <c:pt idx="87">
                  <c:v>2.2615763888888898</c:v>
                </c:pt>
                <c:pt idx="88">
                  <c:v>2.70479861111111</c:v>
                </c:pt>
                <c:pt idx="89">
                  <c:v>3.8791250000000002</c:v>
                </c:pt>
                <c:pt idx="90">
                  <c:v>5.1473750000000003</c:v>
                </c:pt>
                <c:pt idx="91">
                  <c:v>3.99729861111111</c:v>
                </c:pt>
                <c:pt idx="92">
                  <c:v>13.535222222222201</c:v>
                </c:pt>
                <c:pt idx="93">
                  <c:v>9.1145624999999999</c:v>
                </c:pt>
                <c:pt idx="94">
                  <c:v>5.2710763888888899</c:v>
                </c:pt>
                <c:pt idx="95">
                  <c:v>5.9062986111111098</c:v>
                </c:pt>
                <c:pt idx="96">
                  <c:v>8.5831944444444499</c:v>
                </c:pt>
                <c:pt idx="97">
                  <c:v>14.8887083333333</c:v>
                </c:pt>
                <c:pt idx="98">
                  <c:v>9.7044513888888897</c:v>
                </c:pt>
                <c:pt idx="99">
                  <c:v>7.5254236111111101</c:v>
                </c:pt>
                <c:pt idx="100">
                  <c:v>6.5252430555555501</c:v>
                </c:pt>
                <c:pt idx="101">
                  <c:v>7.4374583333333399</c:v>
                </c:pt>
                <c:pt idx="102">
                  <c:v>3.6572013888888901</c:v>
                </c:pt>
                <c:pt idx="103">
                  <c:v>3.2156597222222199</c:v>
                </c:pt>
                <c:pt idx="104">
                  <c:v>7.4093125000000004</c:v>
                </c:pt>
                <c:pt idx="105">
                  <c:v>5.3277083333333302</c:v>
                </c:pt>
                <c:pt idx="106">
                  <c:v>5.11208333333333</c:v>
                </c:pt>
                <c:pt idx="107">
                  <c:v>12.555583333333299</c:v>
                </c:pt>
                <c:pt idx="108">
                  <c:v>8.5939930555555595</c:v>
                </c:pt>
                <c:pt idx="109">
                  <c:v>6.8214722222222202</c:v>
                </c:pt>
                <c:pt idx="110">
                  <c:v>14.3217152777778</c:v>
                </c:pt>
                <c:pt idx="111">
                  <c:v>10.5433402777778</c:v>
                </c:pt>
                <c:pt idx="112">
                  <c:v>7.1263402777777802</c:v>
                </c:pt>
                <c:pt idx="113">
                  <c:v>4.9964305555555599</c:v>
                </c:pt>
                <c:pt idx="114">
                  <c:v>4.6927083333333304</c:v>
                </c:pt>
                <c:pt idx="115">
                  <c:v>11.735208333333301</c:v>
                </c:pt>
                <c:pt idx="116">
                  <c:v>6.9548541666666699</c:v>
                </c:pt>
                <c:pt idx="117">
                  <c:v>3.8054236111111099</c:v>
                </c:pt>
                <c:pt idx="118">
                  <c:v>4.1353055555555596</c:v>
                </c:pt>
                <c:pt idx="119">
                  <c:v>4.2574166666666704</c:v>
                </c:pt>
                <c:pt idx="120">
                  <c:v>3.2357499999999999</c:v>
                </c:pt>
                <c:pt idx="121">
                  <c:v>2.2791388888888902</c:v>
                </c:pt>
                <c:pt idx="122">
                  <c:v>11.5979861111111</c:v>
                </c:pt>
                <c:pt idx="123">
                  <c:v>11.2221805555556</c:v>
                </c:pt>
                <c:pt idx="124">
                  <c:v>8.2494236111111103</c:v>
                </c:pt>
                <c:pt idx="125">
                  <c:v>4.0540138888888899</c:v>
                </c:pt>
                <c:pt idx="126">
                  <c:v>4.4562291666666702</c:v>
                </c:pt>
                <c:pt idx="127">
                  <c:v>5.16034027777778</c:v>
                </c:pt>
                <c:pt idx="128">
                  <c:v>5.2319652777777801</c:v>
                </c:pt>
                <c:pt idx="129">
                  <c:v>4.77374305555555</c:v>
                </c:pt>
                <c:pt idx="130">
                  <c:v>9.4796736111111102</c:v>
                </c:pt>
                <c:pt idx="131">
                  <c:v>9.1592569444444401</c:v>
                </c:pt>
                <c:pt idx="132">
                  <c:v>4.05979861111111</c:v>
                </c:pt>
                <c:pt idx="133">
                  <c:v>3.6492361111111098</c:v>
                </c:pt>
                <c:pt idx="134">
                  <c:v>5.7526319444444498</c:v>
                </c:pt>
                <c:pt idx="135">
                  <c:v>8.2768125000000001</c:v>
                </c:pt>
                <c:pt idx="136">
                  <c:v>9.2496388888888905</c:v>
                </c:pt>
                <c:pt idx="137">
                  <c:v>5.76348611111111</c:v>
                </c:pt>
                <c:pt idx="138">
                  <c:v>4.8248333333333298</c:v>
                </c:pt>
                <c:pt idx="139">
                  <c:v>7.6815138888888903</c:v>
                </c:pt>
                <c:pt idx="140">
                  <c:v>3.4049097222222202</c:v>
                </c:pt>
                <c:pt idx="141">
                  <c:v>4.0278472222222197</c:v>
                </c:pt>
                <c:pt idx="142">
                  <c:v>10.4059791666667</c:v>
                </c:pt>
                <c:pt idx="143">
                  <c:v>15.2829861111111</c:v>
                </c:pt>
                <c:pt idx="144">
                  <c:v>12.981763888888899</c:v>
                </c:pt>
                <c:pt idx="145">
                  <c:v>6.06513194444444</c:v>
                </c:pt>
                <c:pt idx="146">
                  <c:v>2.7457986111111099</c:v>
                </c:pt>
                <c:pt idx="147">
                  <c:v>4.5821944444444398</c:v>
                </c:pt>
                <c:pt idx="148">
                  <c:v>4.19418055555556</c:v>
                </c:pt>
                <c:pt idx="149">
                  <c:v>12.986611111111101</c:v>
                </c:pt>
                <c:pt idx="150">
                  <c:v>4.6007916666666704</c:v>
                </c:pt>
                <c:pt idx="151">
                  <c:v>9.5307847222222204</c:v>
                </c:pt>
                <c:pt idx="152">
                  <c:v>6.5666319444444401</c:v>
                </c:pt>
                <c:pt idx="153">
                  <c:v>4.3777847222222199</c:v>
                </c:pt>
                <c:pt idx="154">
                  <c:v>3.4277708333333301</c:v>
                </c:pt>
                <c:pt idx="155">
                  <c:v>3.5540555555555602</c:v>
                </c:pt>
                <c:pt idx="156">
                  <c:v>7.5718055555555503</c:v>
                </c:pt>
                <c:pt idx="157">
                  <c:v>7.8302152777777803</c:v>
                </c:pt>
                <c:pt idx="158">
                  <c:v>7.1324097222222198</c:v>
                </c:pt>
                <c:pt idx="159">
                  <c:v>5.0982013888888904</c:v>
                </c:pt>
                <c:pt idx="160">
                  <c:v>7.1951805555555604</c:v>
                </c:pt>
                <c:pt idx="161">
                  <c:v>4.7124236111111104</c:v>
                </c:pt>
                <c:pt idx="162">
                  <c:v>4.7637986111111097</c:v>
                </c:pt>
                <c:pt idx="163">
                  <c:v>8.2312569444444392</c:v>
                </c:pt>
                <c:pt idx="164">
                  <c:v>11.6968541666667</c:v>
                </c:pt>
                <c:pt idx="165">
                  <c:v>7.01291666666667</c:v>
                </c:pt>
                <c:pt idx="166">
                  <c:v>3.3587500000000001</c:v>
                </c:pt>
                <c:pt idx="167">
                  <c:v>2.7102013888888901</c:v>
                </c:pt>
                <c:pt idx="168">
                  <c:v>3.8049027777777802</c:v>
                </c:pt>
                <c:pt idx="169">
                  <c:v>5.0714027777777799</c:v>
                </c:pt>
                <c:pt idx="170">
                  <c:v>3.5803194444444402</c:v>
                </c:pt>
                <c:pt idx="171">
                  <c:v>6.0582708333333297</c:v>
                </c:pt>
                <c:pt idx="172">
                  <c:v>6.1685069444444496</c:v>
                </c:pt>
                <c:pt idx="173">
                  <c:v>9.6322916666666707</c:v>
                </c:pt>
                <c:pt idx="174">
                  <c:v>2.8796527777777801</c:v>
                </c:pt>
                <c:pt idx="175">
                  <c:v>3.9382013888888898</c:v>
                </c:pt>
                <c:pt idx="176">
                  <c:v>7.0035486111111096</c:v>
                </c:pt>
                <c:pt idx="177">
                  <c:v>3.3131875000000002</c:v>
                </c:pt>
                <c:pt idx="178">
                  <c:v>4.93813194444445</c:v>
                </c:pt>
                <c:pt idx="179">
                  <c:v>4.3588611111111097</c:v>
                </c:pt>
                <c:pt idx="180">
                  <c:v>10.3572847222222</c:v>
                </c:pt>
                <c:pt idx="181">
                  <c:v>5.7979791666666696</c:v>
                </c:pt>
                <c:pt idx="182">
                  <c:v>2.9417708333333299</c:v>
                </c:pt>
                <c:pt idx="183">
                  <c:v>4.4791111111111102</c:v>
                </c:pt>
                <c:pt idx="184">
                  <c:v>4.6918263888888898</c:v>
                </c:pt>
                <c:pt idx="185">
                  <c:v>9.3084444444444401</c:v>
                </c:pt>
                <c:pt idx="186">
                  <c:v>8.0919375000000002</c:v>
                </c:pt>
                <c:pt idx="187">
                  <c:v>7.3003819444444398</c:v>
                </c:pt>
                <c:pt idx="188">
                  <c:v>6.6793888888888899</c:v>
                </c:pt>
                <c:pt idx="189">
                  <c:v>4.4502499999999996</c:v>
                </c:pt>
                <c:pt idx="190">
                  <c:v>8.5431041666666694</c:v>
                </c:pt>
                <c:pt idx="191">
                  <c:v>3.7508750000000002</c:v>
                </c:pt>
                <c:pt idx="192">
                  <c:v>4.6041249999999998</c:v>
                </c:pt>
                <c:pt idx="193">
                  <c:v>5.3349583333333301</c:v>
                </c:pt>
                <c:pt idx="194">
                  <c:v>4.37</c:v>
                </c:pt>
                <c:pt idx="195">
                  <c:v>4.9222638888888897</c:v>
                </c:pt>
                <c:pt idx="196">
                  <c:v>4.9453055555555601</c:v>
                </c:pt>
                <c:pt idx="197">
                  <c:v>4.42799305555556</c:v>
                </c:pt>
                <c:pt idx="198">
                  <c:v>4.3656388888888902</c:v>
                </c:pt>
                <c:pt idx="199">
                  <c:v>2.5657847222222201</c:v>
                </c:pt>
                <c:pt idx="200">
                  <c:v>10.189722222222199</c:v>
                </c:pt>
                <c:pt idx="201">
                  <c:v>7.88904861111111</c:v>
                </c:pt>
                <c:pt idx="202">
                  <c:v>7.7691180555555599</c:v>
                </c:pt>
                <c:pt idx="203">
                  <c:v>5.9627430555555501</c:v>
                </c:pt>
                <c:pt idx="204">
                  <c:v>11.656611111111101</c:v>
                </c:pt>
                <c:pt idx="205">
                  <c:v>9.2528055555555504</c:v>
                </c:pt>
                <c:pt idx="206">
                  <c:v>6.6304652777777804</c:v>
                </c:pt>
                <c:pt idx="207">
                  <c:v>4.9719930555555596</c:v>
                </c:pt>
                <c:pt idx="208">
                  <c:v>3.9212500000000001</c:v>
                </c:pt>
                <c:pt idx="209">
                  <c:v>5.4397013888888903</c:v>
                </c:pt>
                <c:pt idx="210">
                  <c:v>5.7048472222222202</c:v>
                </c:pt>
                <c:pt idx="211">
                  <c:v>9.8970069444444508</c:v>
                </c:pt>
                <c:pt idx="212">
                  <c:v>6.8623819444444498</c:v>
                </c:pt>
                <c:pt idx="213">
                  <c:v>4.4106944444444496</c:v>
                </c:pt>
                <c:pt idx="214">
                  <c:v>3.3508680555555501</c:v>
                </c:pt>
                <c:pt idx="215">
                  <c:v>4.5651944444444403</c:v>
                </c:pt>
                <c:pt idx="216">
                  <c:v>10.2941527777778</c:v>
                </c:pt>
                <c:pt idx="217">
                  <c:v>9.9516249999999999</c:v>
                </c:pt>
                <c:pt idx="218">
                  <c:v>5.5017569444444403</c:v>
                </c:pt>
                <c:pt idx="219">
                  <c:v>7.1046111111111099</c:v>
                </c:pt>
                <c:pt idx="220">
                  <c:v>5.2803472222222201</c:v>
                </c:pt>
                <c:pt idx="221">
                  <c:v>8.7803749999999905</c:v>
                </c:pt>
                <c:pt idx="222">
                  <c:v>7.6572222222222299</c:v>
                </c:pt>
                <c:pt idx="223">
                  <c:v>8.0409444444444507</c:v>
                </c:pt>
                <c:pt idx="224">
                  <c:v>10.805375</c:v>
                </c:pt>
                <c:pt idx="225">
                  <c:v>6.8868263888888901</c:v>
                </c:pt>
                <c:pt idx="226">
                  <c:v>10.248819444444401</c:v>
                </c:pt>
                <c:pt idx="227">
                  <c:v>8.7720833333333292</c:v>
                </c:pt>
                <c:pt idx="228">
                  <c:v>4.68018055555555</c:v>
                </c:pt>
                <c:pt idx="229">
                  <c:v>7.5747013888888901</c:v>
                </c:pt>
                <c:pt idx="230">
                  <c:v>5.0905069444444404</c:v>
                </c:pt>
                <c:pt idx="231">
                  <c:v>9.0905555555555608</c:v>
                </c:pt>
                <c:pt idx="232">
                  <c:v>6.7228888888888898</c:v>
                </c:pt>
                <c:pt idx="233">
                  <c:v>11.1882847222222</c:v>
                </c:pt>
                <c:pt idx="234">
                  <c:v>12.789409722222199</c:v>
                </c:pt>
                <c:pt idx="235">
                  <c:v>7.7851041666666703</c:v>
                </c:pt>
                <c:pt idx="236">
                  <c:v>8.7776527777777797</c:v>
                </c:pt>
                <c:pt idx="237">
                  <c:v>10.315868055555599</c:v>
                </c:pt>
                <c:pt idx="238">
                  <c:v>7.7563194444444399</c:v>
                </c:pt>
                <c:pt idx="239">
                  <c:v>4.7562638888888902</c:v>
                </c:pt>
                <c:pt idx="240">
                  <c:v>5.7103819444444497</c:v>
                </c:pt>
                <c:pt idx="241">
                  <c:v>3.4357291666666701</c:v>
                </c:pt>
                <c:pt idx="242">
                  <c:v>3.75204861111111</c:v>
                </c:pt>
                <c:pt idx="243">
                  <c:v>7.1078263888888902</c:v>
                </c:pt>
                <c:pt idx="244">
                  <c:v>14.463548611111101</c:v>
                </c:pt>
                <c:pt idx="245">
                  <c:v>13.5808541666667</c:v>
                </c:pt>
                <c:pt idx="246">
                  <c:v>8.3421736111111109</c:v>
                </c:pt>
                <c:pt idx="247">
                  <c:v>6.4266736111111102</c:v>
                </c:pt>
                <c:pt idx="248">
                  <c:v>10.9292361111111</c:v>
                </c:pt>
                <c:pt idx="249">
                  <c:v>10.606368055555601</c:v>
                </c:pt>
                <c:pt idx="250">
                  <c:v>10.3329652777778</c:v>
                </c:pt>
                <c:pt idx="251">
                  <c:v>10.051659722222199</c:v>
                </c:pt>
                <c:pt idx="252">
                  <c:v>6.8297847222222199</c:v>
                </c:pt>
                <c:pt idx="253">
                  <c:v>6.58732638888889</c:v>
                </c:pt>
                <c:pt idx="254">
                  <c:v>3.8249027777777802</c:v>
                </c:pt>
                <c:pt idx="255">
                  <c:v>4.9160555555555501</c:v>
                </c:pt>
                <c:pt idx="256">
                  <c:v>4.4360486111111097</c:v>
                </c:pt>
                <c:pt idx="257">
                  <c:v>2.3659374999999998</c:v>
                </c:pt>
                <c:pt idx="258">
                  <c:v>2.6941458333333301</c:v>
                </c:pt>
                <c:pt idx="259">
                  <c:v>2.48670833333333</c:v>
                </c:pt>
                <c:pt idx="260">
                  <c:v>3.52177083333333</c:v>
                </c:pt>
                <c:pt idx="261">
                  <c:v>5.1768680555555502</c:v>
                </c:pt>
                <c:pt idx="262">
                  <c:v>9.5599305555555603</c:v>
                </c:pt>
                <c:pt idx="263">
                  <c:v>7.2720347222222204</c:v>
                </c:pt>
                <c:pt idx="264">
                  <c:v>4.1487777777777799</c:v>
                </c:pt>
                <c:pt idx="265">
                  <c:v>4.1553819444444402</c:v>
                </c:pt>
                <c:pt idx="266">
                  <c:v>5.0225902777777804</c:v>
                </c:pt>
                <c:pt idx="267">
                  <c:v>10.680388888888899</c:v>
                </c:pt>
                <c:pt idx="268">
                  <c:v>9.6226666666666691</c:v>
                </c:pt>
                <c:pt idx="269">
                  <c:v>8.0765763888888902</c:v>
                </c:pt>
                <c:pt idx="270">
                  <c:v>3.1048125</c:v>
                </c:pt>
                <c:pt idx="271">
                  <c:v>4.0611736111111103</c:v>
                </c:pt>
                <c:pt idx="272">
                  <c:v>8.6761666666666706</c:v>
                </c:pt>
                <c:pt idx="273">
                  <c:v>7.18322222222222</c:v>
                </c:pt>
                <c:pt idx="274">
                  <c:v>5.8540416666666601</c:v>
                </c:pt>
                <c:pt idx="275">
                  <c:v>5.9279166666666701</c:v>
                </c:pt>
                <c:pt idx="276">
                  <c:v>5.6361388888888904</c:v>
                </c:pt>
                <c:pt idx="277">
                  <c:v>6.7900208333333296</c:v>
                </c:pt>
                <c:pt idx="278">
                  <c:v>7.4900208333333298</c:v>
                </c:pt>
                <c:pt idx="279">
                  <c:v>4.8381805555555601</c:v>
                </c:pt>
                <c:pt idx="280">
                  <c:v>10.3190694444444</c:v>
                </c:pt>
                <c:pt idx="281">
                  <c:v>5.5955972222222199</c:v>
                </c:pt>
              </c:numCache>
            </c:numRef>
          </c:val>
          <c:smooth val="0"/>
        </c:ser>
        <c:ser>
          <c:idx val="2"/>
          <c:order val="2"/>
          <c:tx>
            <c:strRef>
              <c:f>Sheet1!$G$1</c:f>
              <c:strCache>
                <c:ptCount val="1"/>
                <c:pt idx="0">
                  <c:v>25m</c:v>
                </c:pt>
              </c:strCache>
            </c:strRef>
          </c:tx>
          <c:marker>
            <c:symbol val="none"/>
          </c:marker>
          <c:cat>
            <c:strRef>
              <c:f>Sheet1!$D$2:$D$283</c:f>
              <c:strCache>
                <c:ptCount val="282"/>
                <c:pt idx="0">
                  <c:v>20/1/2012</c:v>
                </c:pt>
                <c:pt idx="1">
                  <c:v>25/1/2012</c:v>
                </c:pt>
                <c:pt idx="2">
                  <c:v>26/1/2012</c:v>
                </c:pt>
                <c:pt idx="3">
                  <c:v>27/1/2012</c:v>
                </c:pt>
                <c:pt idx="4">
                  <c:v>28/1/2012</c:v>
                </c:pt>
                <c:pt idx="5">
                  <c:v>29/1/2012</c:v>
                </c:pt>
                <c:pt idx="6">
                  <c:v>30/1/2012</c:v>
                </c:pt>
                <c:pt idx="7">
                  <c:v>31/1/2012</c:v>
                </c:pt>
                <c:pt idx="8">
                  <c:v>1/2/2012</c:v>
                </c:pt>
                <c:pt idx="9">
                  <c:v>2/2/2012</c:v>
                </c:pt>
                <c:pt idx="10">
                  <c:v>3/2/2012</c:v>
                </c:pt>
                <c:pt idx="11">
                  <c:v>4/2/2012</c:v>
                </c:pt>
                <c:pt idx="12">
                  <c:v>5/2/2012</c:v>
                </c:pt>
                <c:pt idx="13">
                  <c:v>6/2/2012</c:v>
                </c:pt>
                <c:pt idx="14">
                  <c:v>7/2/2012</c:v>
                </c:pt>
                <c:pt idx="15">
                  <c:v>8/2/2012</c:v>
                </c:pt>
                <c:pt idx="16">
                  <c:v>9/2/2012</c:v>
                </c:pt>
                <c:pt idx="17">
                  <c:v>10/2/2012</c:v>
                </c:pt>
                <c:pt idx="18">
                  <c:v>11/2/2012</c:v>
                </c:pt>
                <c:pt idx="19">
                  <c:v>12/2/2012</c:v>
                </c:pt>
                <c:pt idx="20">
                  <c:v>13/2/2012</c:v>
                </c:pt>
                <c:pt idx="21">
                  <c:v>14/2/2012</c:v>
                </c:pt>
                <c:pt idx="22">
                  <c:v>15/2/2012</c:v>
                </c:pt>
                <c:pt idx="23">
                  <c:v>16/2/2012</c:v>
                </c:pt>
                <c:pt idx="24">
                  <c:v>17/2/2012</c:v>
                </c:pt>
                <c:pt idx="25">
                  <c:v>18/2/2012</c:v>
                </c:pt>
                <c:pt idx="26">
                  <c:v>19/2/2012</c:v>
                </c:pt>
                <c:pt idx="27">
                  <c:v>20/2/2012</c:v>
                </c:pt>
                <c:pt idx="28">
                  <c:v>21/2/2012</c:v>
                </c:pt>
                <c:pt idx="29">
                  <c:v>22/2/2012</c:v>
                </c:pt>
                <c:pt idx="30">
                  <c:v>23/2/2012</c:v>
                </c:pt>
                <c:pt idx="31">
                  <c:v>24/2/2012</c:v>
                </c:pt>
                <c:pt idx="32">
                  <c:v>25/2/2012</c:v>
                </c:pt>
                <c:pt idx="33">
                  <c:v>26/2/2012</c:v>
                </c:pt>
                <c:pt idx="34">
                  <c:v>27/2/2012</c:v>
                </c:pt>
                <c:pt idx="35">
                  <c:v>28/2/2012</c:v>
                </c:pt>
                <c:pt idx="36">
                  <c:v>29/2/2012</c:v>
                </c:pt>
                <c:pt idx="37">
                  <c:v>1/3/2012</c:v>
                </c:pt>
                <c:pt idx="38">
                  <c:v>2/3/2012</c:v>
                </c:pt>
                <c:pt idx="39">
                  <c:v>3/3/2012</c:v>
                </c:pt>
                <c:pt idx="40">
                  <c:v>4/3/2012</c:v>
                </c:pt>
                <c:pt idx="41">
                  <c:v>5/3/2012</c:v>
                </c:pt>
                <c:pt idx="42">
                  <c:v>6/3/2012</c:v>
                </c:pt>
                <c:pt idx="43">
                  <c:v>7/3/2012</c:v>
                </c:pt>
                <c:pt idx="44">
                  <c:v>8/3/2012</c:v>
                </c:pt>
                <c:pt idx="45">
                  <c:v>9/3/2012</c:v>
                </c:pt>
                <c:pt idx="46">
                  <c:v>10/3/2012</c:v>
                </c:pt>
                <c:pt idx="47">
                  <c:v>11/3/2012</c:v>
                </c:pt>
                <c:pt idx="48">
                  <c:v>12/3/2012</c:v>
                </c:pt>
                <c:pt idx="49">
                  <c:v>13/3/2012</c:v>
                </c:pt>
                <c:pt idx="50">
                  <c:v>14/3/2012</c:v>
                </c:pt>
                <c:pt idx="51">
                  <c:v>15/3/2012</c:v>
                </c:pt>
                <c:pt idx="52">
                  <c:v>16/3/2012</c:v>
                </c:pt>
                <c:pt idx="53">
                  <c:v>17/3/2012</c:v>
                </c:pt>
                <c:pt idx="54">
                  <c:v>18/3/2012</c:v>
                </c:pt>
                <c:pt idx="55">
                  <c:v>19/3/2012</c:v>
                </c:pt>
                <c:pt idx="56">
                  <c:v>20/3/2012</c:v>
                </c:pt>
                <c:pt idx="57">
                  <c:v>21/3/2012</c:v>
                </c:pt>
                <c:pt idx="58">
                  <c:v>22/3/2012</c:v>
                </c:pt>
                <c:pt idx="59">
                  <c:v>23/3/2012</c:v>
                </c:pt>
                <c:pt idx="60">
                  <c:v>24/3/2012</c:v>
                </c:pt>
                <c:pt idx="61">
                  <c:v>25/3/2012</c:v>
                </c:pt>
                <c:pt idx="62">
                  <c:v>26/3/2012</c:v>
                </c:pt>
                <c:pt idx="63">
                  <c:v>27/3/2012</c:v>
                </c:pt>
                <c:pt idx="64">
                  <c:v>28/3/2012</c:v>
                </c:pt>
                <c:pt idx="65">
                  <c:v>29/3/2012</c:v>
                </c:pt>
                <c:pt idx="66">
                  <c:v>30/3/2012</c:v>
                </c:pt>
                <c:pt idx="67">
                  <c:v>31/3/2012</c:v>
                </c:pt>
                <c:pt idx="68">
                  <c:v>1/4/2012</c:v>
                </c:pt>
                <c:pt idx="69">
                  <c:v>2/4/2012</c:v>
                </c:pt>
                <c:pt idx="70">
                  <c:v>3/4/2012</c:v>
                </c:pt>
                <c:pt idx="71">
                  <c:v>4/4/2012</c:v>
                </c:pt>
                <c:pt idx="72">
                  <c:v>5/4/2012</c:v>
                </c:pt>
                <c:pt idx="73">
                  <c:v>6/4/2012</c:v>
                </c:pt>
                <c:pt idx="74">
                  <c:v>7/4/2012</c:v>
                </c:pt>
                <c:pt idx="75">
                  <c:v>8/4/2012</c:v>
                </c:pt>
                <c:pt idx="76">
                  <c:v>9/4/2012</c:v>
                </c:pt>
                <c:pt idx="77">
                  <c:v>10/4/2012</c:v>
                </c:pt>
                <c:pt idx="78">
                  <c:v>11/4/2012</c:v>
                </c:pt>
                <c:pt idx="79">
                  <c:v>12/4/2012</c:v>
                </c:pt>
                <c:pt idx="80">
                  <c:v>13/4/2012</c:v>
                </c:pt>
                <c:pt idx="81">
                  <c:v>14/4/2012</c:v>
                </c:pt>
                <c:pt idx="82">
                  <c:v>15/4/2012</c:v>
                </c:pt>
                <c:pt idx="83">
                  <c:v>16/4/2012</c:v>
                </c:pt>
                <c:pt idx="84">
                  <c:v>17/4/2012</c:v>
                </c:pt>
                <c:pt idx="85">
                  <c:v>18/4/2012</c:v>
                </c:pt>
                <c:pt idx="86">
                  <c:v>19/4/2012</c:v>
                </c:pt>
                <c:pt idx="87">
                  <c:v>20/4/2012</c:v>
                </c:pt>
                <c:pt idx="88">
                  <c:v>21/4/2012</c:v>
                </c:pt>
                <c:pt idx="89">
                  <c:v>22/4/2012</c:v>
                </c:pt>
                <c:pt idx="90">
                  <c:v>23/4/2012</c:v>
                </c:pt>
                <c:pt idx="91">
                  <c:v>24/4/2012</c:v>
                </c:pt>
                <c:pt idx="92">
                  <c:v>25/4/2012</c:v>
                </c:pt>
                <c:pt idx="93">
                  <c:v>26/4/2012</c:v>
                </c:pt>
                <c:pt idx="94">
                  <c:v>27/4/2012</c:v>
                </c:pt>
                <c:pt idx="95">
                  <c:v>28/4/2012</c:v>
                </c:pt>
                <c:pt idx="96">
                  <c:v>29/4/2012</c:v>
                </c:pt>
                <c:pt idx="97">
                  <c:v>30/4/2012</c:v>
                </c:pt>
                <c:pt idx="98">
                  <c:v>1/5/2012</c:v>
                </c:pt>
                <c:pt idx="99">
                  <c:v>2/5/2012</c:v>
                </c:pt>
                <c:pt idx="100">
                  <c:v>3/5/2012</c:v>
                </c:pt>
                <c:pt idx="101">
                  <c:v>4/5/2012</c:v>
                </c:pt>
                <c:pt idx="102">
                  <c:v>5/5/2012</c:v>
                </c:pt>
                <c:pt idx="103">
                  <c:v>6/5/2012</c:v>
                </c:pt>
                <c:pt idx="104">
                  <c:v>7/5/2012</c:v>
                </c:pt>
                <c:pt idx="105">
                  <c:v>8/5/2012</c:v>
                </c:pt>
                <c:pt idx="106">
                  <c:v>9/5/2012</c:v>
                </c:pt>
                <c:pt idx="107">
                  <c:v>10/5/2012</c:v>
                </c:pt>
                <c:pt idx="108">
                  <c:v>11/5/2012</c:v>
                </c:pt>
                <c:pt idx="109">
                  <c:v>12/5/2012</c:v>
                </c:pt>
                <c:pt idx="110">
                  <c:v>13/5/2012</c:v>
                </c:pt>
                <c:pt idx="111">
                  <c:v>14/5/2012</c:v>
                </c:pt>
                <c:pt idx="112">
                  <c:v>15/5/2012</c:v>
                </c:pt>
                <c:pt idx="113">
                  <c:v>16/5/2012</c:v>
                </c:pt>
                <c:pt idx="114">
                  <c:v>17/5/2012</c:v>
                </c:pt>
                <c:pt idx="115">
                  <c:v>18/5/2012</c:v>
                </c:pt>
                <c:pt idx="116">
                  <c:v>19/5/2012</c:v>
                </c:pt>
                <c:pt idx="117">
                  <c:v>20/5/2012</c:v>
                </c:pt>
                <c:pt idx="118">
                  <c:v>21/5/2012</c:v>
                </c:pt>
                <c:pt idx="119">
                  <c:v>22/5/2012</c:v>
                </c:pt>
                <c:pt idx="120">
                  <c:v>23/5/2012</c:v>
                </c:pt>
                <c:pt idx="121">
                  <c:v>24/5/2012</c:v>
                </c:pt>
                <c:pt idx="122">
                  <c:v>25/5/2012</c:v>
                </c:pt>
                <c:pt idx="123">
                  <c:v>26/5/2012</c:v>
                </c:pt>
                <c:pt idx="124">
                  <c:v>27/5/2012</c:v>
                </c:pt>
                <c:pt idx="125">
                  <c:v>28/5/2012</c:v>
                </c:pt>
                <c:pt idx="126">
                  <c:v>29/5/2012</c:v>
                </c:pt>
                <c:pt idx="127">
                  <c:v>30/5/2012</c:v>
                </c:pt>
                <c:pt idx="128">
                  <c:v>31/5/2012</c:v>
                </c:pt>
                <c:pt idx="129">
                  <c:v>1/6/2012</c:v>
                </c:pt>
                <c:pt idx="130">
                  <c:v>2/6/2012</c:v>
                </c:pt>
                <c:pt idx="131">
                  <c:v>3/6/2012</c:v>
                </c:pt>
                <c:pt idx="132">
                  <c:v>4/6/2012</c:v>
                </c:pt>
                <c:pt idx="133">
                  <c:v>5/6/2012</c:v>
                </c:pt>
                <c:pt idx="134">
                  <c:v>6/6/2012</c:v>
                </c:pt>
                <c:pt idx="135">
                  <c:v>7/6/2012</c:v>
                </c:pt>
                <c:pt idx="136">
                  <c:v>8/6/2012</c:v>
                </c:pt>
                <c:pt idx="137">
                  <c:v>9/6/2012</c:v>
                </c:pt>
                <c:pt idx="138">
                  <c:v>10/6/2012</c:v>
                </c:pt>
                <c:pt idx="139">
                  <c:v>11/6/2012</c:v>
                </c:pt>
                <c:pt idx="140">
                  <c:v>12/6/2012</c:v>
                </c:pt>
                <c:pt idx="141">
                  <c:v>13/6/2012</c:v>
                </c:pt>
                <c:pt idx="142">
                  <c:v>14/6/2012</c:v>
                </c:pt>
                <c:pt idx="143">
                  <c:v>15/6/2012</c:v>
                </c:pt>
                <c:pt idx="144">
                  <c:v>16/6/2012</c:v>
                </c:pt>
                <c:pt idx="145">
                  <c:v>17/6/2012</c:v>
                </c:pt>
                <c:pt idx="146">
                  <c:v>18/6/2012</c:v>
                </c:pt>
                <c:pt idx="147">
                  <c:v>19/6/2012</c:v>
                </c:pt>
                <c:pt idx="148">
                  <c:v>20/6/2012</c:v>
                </c:pt>
                <c:pt idx="149">
                  <c:v>21/6/2012</c:v>
                </c:pt>
                <c:pt idx="150">
                  <c:v>22/6/2012</c:v>
                </c:pt>
                <c:pt idx="151">
                  <c:v>23/6/2012</c:v>
                </c:pt>
                <c:pt idx="152">
                  <c:v>24/6/2012</c:v>
                </c:pt>
                <c:pt idx="153">
                  <c:v>25/6/2012</c:v>
                </c:pt>
                <c:pt idx="154">
                  <c:v>26/6/2012</c:v>
                </c:pt>
                <c:pt idx="155">
                  <c:v>27/6/2012</c:v>
                </c:pt>
                <c:pt idx="156">
                  <c:v>28/6/2012</c:v>
                </c:pt>
                <c:pt idx="157">
                  <c:v>29/6/2012</c:v>
                </c:pt>
                <c:pt idx="158">
                  <c:v>30/6/2012</c:v>
                </c:pt>
                <c:pt idx="159">
                  <c:v>1/7/2012</c:v>
                </c:pt>
                <c:pt idx="160">
                  <c:v>2/7/2012</c:v>
                </c:pt>
                <c:pt idx="161">
                  <c:v>3/7/2012</c:v>
                </c:pt>
                <c:pt idx="162">
                  <c:v>4/7/2012</c:v>
                </c:pt>
                <c:pt idx="163">
                  <c:v>5/7/2012</c:v>
                </c:pt>
                <c:pt idx="164">
                  <c:v>6/7/2012</c:v>
                </c:pt>
                <c:pt idx="165">
                  <c:v>7/7/2012</c:v>
                </c:pt>
                <c:pt idx="166">
                  <c:v>8/7/2012</c:v>
                </c:pt>
                <c:pt idx="167">
                  <c:v>9/7/2012</c:v>
                </c:pt>
                <c:pt idx="168">
                  <c:v>10/7/2012</c:v>
                </c:pt>
                <c:pt idx="169">
                  <c:v>11/7/2012</c:v>
                </c:pt>
                <c:pt idx="170">
                  <c:v>12/7/2012</c:v>
                </c:pt>
                <c:pt idx="171">
                  <c:v>13/7/2012</c:v>
                </c:pt>
                <c:pt idx="172">
                  <c:v>14/7/2012</c:v>
                </c:pt>
                <c:pt idx="173">
                  <c:v>15/7/2012</c:v>
                </c:pt>
                <c:pt idx="174">
                  <c:v>16/7/2012</c:v>
                </c:pt>
                <c:pt idx="175">
                  <c:v>17/7/2012</c:v>
                </c:pt>
                <c:pt idx="176">
                  <c:v>18/7/2012</c:v>
                </c:pt>
                <c:pt idx="177">
                  <c:v>19/7/2012</c:v>
                </c:pt>
                <c:pt idx="178">
                  <c:v>20/7/2012</c:v>
                </c:pt>
                <c:pt idx="179">
                  <c:v>21/7/2012</c:v>
                </c:pt>
                <c:pt idx="180">
                  <c:v>22/7/2012</c:v>
                </c:pt>
                <c:pt idx="181">
                  <c:v>23/7/2012</c:v>
                </c:pt>
                <c:pt idx="182">
                  <c:v>24/7/2012</c:v>
                </c:pt>
                <c:pt idx="183">
                  <c:v>25/7/2012</c:v>
                </c:pt>
                <c:pt idx="184">
                  <c:v>26/7/2012</c:v>
                </c:pt>
                <c:pt idx="185">
                  <c:v>27/7/2012</c:v>
                </c:pt>
                <c:pt idx="186">
                  <c:v>28/7/2012</c:v>
                </c:pt>
                <c:pt idx="187">
                  <c:v>29/7/2012</c:v>
                </c:pt>
                <c:pt idx="188">
                  <c:v>30/7/2012</c:v>
                </c:pt>
                <c:pt idx="189">
                  <c:v>31/7/2012</c:v>
                </c:pt>
                <c:pt idx="190">
                  <c:v>1/8/2012</c:v>
                </c:pt>
                <c:pt idx="191">
                  <c:v>2/8/2012</c:v>
                </c:pt>
                <c:pt idx="192">
                  <c:v>3/8/2012</c:v>
                </c:pt>
                <c:pt idx="193">
                  <c:v>4/8/2012</c:v>
                </c:pt>
                <c:pt idx="194">
                  <c:v>5/8/2012</c:v>
                </c:pt>
                <c:pt idx="195">
                  <c:v>6/8/2012</c:v>
                </c:pt>
                <c:pt idx="196">
                  <c:v>7/8/2012</c:v>
                </c:pt>
                <c:pt idx="197">
                  <c:v>8/8/2012</c:v>
                </c:pt>
                <c:pt idx="198">
                  <c:v>9/8/2012</c:v>
                </c:pt>
                <c:pt idx="199">
                  <c:v>10/8/2012</c:v>
                </c:pt>
                <c:pt idx="200">
                  <c:v>11/8/2012</c:v>
                </c:pt>
                <c:pt idx="201">
                  <c:v>12/8/2012</c:v>
                </c:pt>
                <c:pt idx="202">
                  <c:v>13/8/2012</c:v>
                </c:pt>
                <c:pt idx="203">
                  <c:v>14/8/2012</c:v>
                </c:pt>
                <c:pt idx="204">
                  <c:v>15/8/2012</c:v>
                </c:pt>
                <c:pt idx="205">
                  <c:v>16/8/2012</c:v>
                </c:pt>
                <c:pt idx="206">
                  <c:v>17/8/2012</c:v>
                </c:pt>
                <c:pt idx="207">
                  <c:v>18/8/2012</c:v>
                </c:pt>
                <c:pt idx="208">
                  <c:v>19/8/2012</c:v>
                </c:pt>
                <c:pt idx="209">
                  <c:v>20/8/2012</c:v>
                </c:pt>
                <c:pt idx="210">
                  <c:v>21/8/2012</c:v>
                </c:pt>
                <c:pt idx="211">
                  <c:v>22/8/2012</c:v>
                </c:pt>
                <c:pt idx="212">
                  <c:v>23/8/2012</c:v>
                </c:pt>
                <c:pt idx="213">
                  <c:v>24/8/2012</c:v>
                </c:pt>
                <c:pt idx="214">
                  <c:v>25/8/2012</c:v>
                </c:pt>
                <c:pt idx="215">
                  <c:v>26/8/2012</c:v>
                </c:pt>
                <c:pt idx="216">
                  <c:v>27/8/2012</c:v>
                </c:pt>
                <c:pt idx="217">
                  <c:v>28/8/2012</c:v>
                </c:pt>
                <c:pt idx="218">
                  <c:v>29/8/2012</c:v>
                </c:pt>
                <c:pt idx="219">
                  <c:v>30/8/2012</c:v>
                </c:pt>
                <c:pt idx="220">
                  <c:v>31/8/2012</c:v>
                </c:pt>
                <c:pt idx="221">
                  <c:v>1/9/2012</c:v>
                </c:pt>
                <c:pt idx="222">
                  <c:v>2/9/2012</c:v>
                </c:pt>
                <c:pt idx="223">
                  <c:v>3/9/2012</c:v>
                </c:pt>
                <c:pt idx="224">
                  <c:v>4/9/2012</c:v>
                </c:pt>
                <c:pt idx="225">
                  <c:v>5/9/2012</c:v>
                </c:pt>
                <c:pt idx="226">
                  <c:v>6/9/2012</c:v>
                </c:pt>
                <c:pt idx="227">
                  <c:v>7/9/2012</c:v>
                </c:pt>
                <c:pt idx="228">
                  <c:v>8/9/2012</c:v>
                </c:pt>
                <c:pt idx="229">
                  <c:v>9/9/2012</c:v>
                </c:pt>
                <c:pt idx="230">
                  <c:v>10/9/2012</c:v>
                </c:pt>
                <c:pt idx="231">
                  <c:v>11/9/2012</c:v>
                </c:pt>
                <c:pt idx="232">
                  <c:v>12/9/2012</c:v>
                </c:pt>
                <c:pt idx="233">
                  <c:v>13/9/2012</c:v>
                </c:pt>
                <c:pt idx="234">
                  <c:v>14/9/2012</c:v>
                </c:pt>
                <c:pt idx="235">
                  <c:v>15/9/2012</c:v>
                </c:pt>
                <c:pt idx="236">
                  <c:v>16/9/2012</c:v>
                </c:pt>
                <c:pt idx="237">
                  <c:v>17/9/2012</c:v>
                </c:pt>
                <c:pt idx="238">
                  <c:v>18/9/2012</c:v>
                </c:pt>
                <c:pt idx="239">
                  <c:v>19/9/2012</c:v>
                </c:pt>
                <c:pt idx="240">
                  <c:v>20/9/2012</c:v>
                </c:pt>
                <c:pt idx="241">
                  <c:v>21/9/2012</c:v>
                </c:pt>
                <c:pt idx="242">
                  <c:v>22/9/2012</c:v>
                </c:pt>
                <c:pt idx="243">
                  <c:v>23/9/2012</c:v>
                </c:pt>
                <c:pt idx="244">
                  <c:v>24/9/2012</c:v>
                </c:pt>
                <c:pt idx="245">
                  <c:v>25/9/2012</c:v>
                </c:pt>
                <c:pt idx="246">
                  <c:v>26/9/2012</c:v>
                </c:pt>
                <c:pt idx="247">
                  <c:v>27/9/2012</c:v>
                </c:pt>
                <c:pt idx="248">
                  <c:v>28/9/2012</c:v>
                </c:pt>
                <c:pt idx="249">
                  <c:v>29/9/2012</c:v>
                </c:pt>
                <c:pt idx="250">
                  <c:v>30/9/2012</c:v>
                </c:pt>
                <c:pt idx="251">
                  <c:v>1/10/2012</c:v>
                </c:pt>
                <c:pt idx="252">
                  <c:v>2/10/2012</c:v>
                </c:pt>
                <c:pt idx="253">
                  <c:v>3/10/2012</c:v>
                </c:pt>
                <c:pt idx="254">
                  <c:v>4/10/2012</c:v>
                </c:pt>
                <c:pt idx="255">
                  <c:v>5/10/2012</c:v>
                </c:pt>
                <c:pt idx="256">
                  <c:v>6/10/2012</c:v>
                </c:pt>
                <c:pt idx="257">
                  <c:v>7/10/2012</c:v>
                </c:pt>
                <c:pt idx="258">
                  <c:v>8/10/2012</c:v>
                </c:pt>
                <c:pt idx="259">
                  <c:v>9/10/2012</c:v>
                </c:pt>
                <c:pt idx="260">
                  <c:v>10/10/2012</c:v>
                </c:pt>
                <c:pt idx="261">
                  <c:v>11/10/2012</c:v>
                </c:pt>
                <c:pt idx="262">
                  <c:v>12/10/2012</c:v>
                </c:pt>
                <c:pt idx="263">
                  <c:v>13/10/2012</c:v>
                </c:pt>
                <c:pt idx="264">
                  <c:v>14/10/2012</c:v>
                </c:pt>
                <c:pt idx="265">
                  <c:v>15/10/2012</c:v>
                </c:pt>
                <c:pt idx="266">
                  <c:v>16/10/2012</c:v>
                </c:pt>
                <c:pt idx="267">
                  <c:v>17/10/2012</c:v>
                </c:pt>
                <c:pt idx="268">
                  <c:v>18/10/2012</c:v>
                </c:pt>
                <c:pt idx="269">
                  <c:v>19/10/2012</c:v>
                </c:pt>
                <c:pt idx="270">
                  <c:v>20/10/2012</c:v>
                </c:pt>
                <c:pt idx="271">
                  <c:v>21/10/2012</c:v>
                </c:pt>
                <c:pt idx="272">
                  <c:v>22/10/2012</c:v>
                </c:pt>
                <c:pt idx="273">
                  <c:v>23/10/2012</c:v>
                </c:pt>
                <c:pt idx="274">
                  <c:v>24/10/2012</c:v>
                </c:pt>
                <c:pt idx="275">
                  <c:v>25/10/2012</c:v>
                </c:pt>
                <c:pt idx="276">
                  <c:v>26/10/2012</c:v>
                </c:pt>
                <c:pt idx="277">
                  <c:v>27/10/2012</c:v>
                </c:pt>
                <c:pt idx="278">
                  <c:v>28/10/2012</c:v>
                </c:pt>
                <c:pt idx="279">
                  <c:v>29/10/2012</c:v>
                </c:pt>
                <c:pt idx="280">
                  <c:v>30/10/2012</c:v>
                </c:pt>
                <c:pt idx="281">
                  <c:v>31/10/2012</c:v>
                </c:pt>
              </c:strCache>
            </c:strRef>
          </c:cat>
          <c:val>
            <c:numRef>
              <c:f>Sheet1!$G$2:$G$283</c:f>
              <c:numCache>
                <c:formatCode>General</c:formatCode>
                <c:ptCount val="282"/>
                <c:pt idx="0">
                  <c:v>0.38366666666666699</c:v>
                </c:pt>
                <c:pt idx="1">
                  <c:v>5.7697796610169503</c:v>
                </c:pt>
                <c:pt idx="2">
                  <c:v>3.05002777777778</c:v>
                </c:pt>
                <c:pt idx="3">
                  <c:v>5.7270208333333397</c:v>
                </c:pt>
                <c:pt idx="4">
                  <c:v>2.0322222222222202</c:v>
                </c:pt>
                <c:pt idx="5">
                  <c:v>6.5176388888888903</c:v>
                </c:pt>
                <c:pt idx="6">
                  <c:v>8.48336111111111</c:v>
                </c:pt>
                <c:pt idx="7">
                  <c:v>8.3339444444444499</c:v>
                </c:pt>
                <c:pt idx="8">
                  <c:v>5.9810972222222203</c:v>
                </c:pt>
                <c:pt idx="9">
                  <c:v>4.8397638888888901</c:v>
                </c:pt>
                <c:pt idx="10">
                  <c:v>5.61876388888889</c:v>
                </c:pt>
                <c:pt idx="11">
                  <c:v>9.5982152777777792</c:v>
                </c:pt>
                <c:pt idx="12">
                  <c:v>4.7474444444444499</c:v>
                </c:pt>
                <c:pt idx="13">
                  <c:v>2.6851597222222199</c:v>
                </c:pt>
                <c:pt idx="14">
                  <c:v>5.7058472222222196</c:v>
                </c:pt>
                <c:pt idx="15">
                  <c:v>9.5772569444444393</c:v>
                </c:pt>
                <c:pt idx="16">
                  <c:v>5.5690208333333304</c:v>
                </c:pt>
                <c:pt idx="17">
                  <c:v>6.0940277777777796</c:v>
                </c:pt>
                <c:pt idx="18">
                  <c:v>3.99802777777778</c:v>
                </c:pt>
                <c:pt idx="19">
                  <c:v>2.8324375000000002</c:v>
                </c:pt>
                <c:pt idx="20">
                  <c:v>8.4036875000000002</c:v>
                </c:pt>
                <c:pt idx="21">
                  <c:v>10.324111111111099</c:v>
                </c:pt>
                <c:pt idx="22">
                  <c:v>9.5455347222222304</c:v>
                </c:pt>
                <c:pt idx="23">
                  <c:v>9.2962638888888893</c:v>
                </c:pt>
                <c:pt idx="24">
                  <c:v>9.8896805555555503</c:v>
                </c:pt>
                <c:pt idx="25">
                  <c:v>13.0562291666667</c:v>
                </c:pt>
                <c:pt idx="26">
                  <c:v>5.4842361111111098</c:v>
                </c:pt>
                <c:pt idx="27">
                  <c:v>12.849777777777801</c:v>
                </c:pt>
                <c:pt idx="28">
                  <c:v>8.5937013888888902</c:v>
                </c:pt>
                <c:pt idx="29">
                  <c:v>11.7757013888889</c:v>
                </c:pt>
                <c:pt idx="30">
                  <c:v>13.431534722222199</c:v>
                </c:pt>
                <c:pt idx="31">
                  <c:v>11.368159722222201</c:v>
                </c:pt>
                <c:pt idx="32">
                  <c:v>8.9716874999999998</c:v>
                </c:pt>
                <c:pt idx="33">
                  <c:v>7.17552083333333</c:v>
                </c:pt>
                <c:pt idx="34">
                  <c:v>10.3566319444444</c:v>
                </c:pt>
                <c:pt idx="35">
                  <c:v>9.0169930555555506</c:v>
                </c:pt>
                <c:pt idx="36">
                  <c:v>6.1327777777777799</c:v>
                </c:pt>
                <c:pt idx="37">
                  <c:v>5.0926736111111097</c:v>
                </c:pt>
                <c:pt idx="38">
                  <c:v>4.9181944444444401</c:v>
                </c:pt>
                <c:pt idx="39">
                  <c:v>8.2014652777777801</c:v>
                </c:pt>
                <c:pt idx="40">
                  <c:v>5.7714375000000002</c:v>
                </c:pt>
                <c:pt idx="41">
                  <c:v>4.8232222222222196</c:v>
                </c:pt>
                <c:pt idx="42">
                  <c:v>10.5620833333333</c:v>
                </c:pt>
                <c:pt idx="43">
                  <c:v>10.2477361111111</c:v>
                </c:pt>
                <c:pt idx="44">
                  <c:v>10.749298611111101</c:v>
                </c:pt>
                <c:pt idx="45">
                  <c:v>11.0524027777778</c:v>
                </c:pt>
                <c:pt idx="46">
                  <c:v>8.4456736111111095</c:v>
                </c:pt>
                <c:pt idx="47">
                  <c:v>7.2236805555555597</c:v>
                </c:pt>
                <c:pt idx="48">
                  <c:v>5.3211180555555604</c:v>
                </c:pt>
                <c:pt idx="49">
                  <c:v>2.2606388888888902</c:v>
                </c:pt>
                <c:pt idx="50">
                  <c:v>5.9545138888888802</c:v>
                </c:pt>
                <c:pt idx="51">
                  <c:v>6.5279236111111096</c:v>
                </c:pt>
                <c:pt idx="52">
                  <c:v>7.3551111111111096</c:v>
                </c:pt>
                <c:pt idx="53">
                  <c:v>5.5686527777777801</c:v>
                </c:pt>
                <c:pt idx="54">
                  <c:v>4.6687569444444499</c:v>
                </c:pt>
                <c:pt idx="55">
                  <c:v>9.6944583333333298</c:v>
                </c:pt>
                <c:pt idx="56">
                  <c:v>8.7958888888888893</c:v>
                </c:pt>
                <c:pt idx="57">
                  <c:v>4.9711041666666702</c:v>
                </c:pt>
                <c:pt idx="58">
                  <c:v>6.1938333333333402</c:v>
                </c:pt>
                <c:pt idx="59">
                  <c:v>8.2097083333333298</c:v>
                </c:pt>
                <c:pt idx="60">
                  <c:v>7.2205694444444504</c:v>
                </c:pt>
                <c:pt idx="61">
                  <c:v>3.7620069444444399</c:v>
                </c:pt>
                <c:pt idx="62">
                  <c:v>2.5772430555555599</c:v>
                </c:pt>
                <c:pt idx="63">
                  <c:v>1.7128333333333301</c:v>
                </c:pt>
                <c:pt idx="64">
                  <c:v>4.0311458333333299</c:v>
                </c:pt>
                <c:pt idx="65">
                  <c:v>7.7262083333333296</c:v>
                </c:pt>
                <c:pt idx="66">
                  <c:v>8.6698611111111106</c:v>
                </c:pt>
                <c:pt idx="67">
                  <c:v>4.02740972222223</c:v>
                </c:pt>
                <c:pt idx="68">
                  <c:v>5.0296874999999996</c:v>
                </c:pt>
                <c:pt idx="69">
                  <c:v>5.4774166666666702</c:v>
                </c:pt>
                <c:pt idx="70">
                  <c:v>12.952736111111101</c:v>
                </c:pt>
                <c:pt idx="71">
                  <c:v>6.2996805555555602</c:v>
                </c:pt>
                <c:pt idx="72">
                  <c:v>3.9048958333333301</c:v>
                </c:pt>
                <c:pt idx="73">
                  <c:v>7.1169374999999997</c:v>
                </c:pt>
                <c:pt idx="74">
                  <c:v>4.6508750000000001</c:v>
                </c:pt>
                <c:pt idx="75">
                  <c:v>8.0220208333333307</c:v>
                </c:pt>
                <c:pt idx="76">
                  <c:v>6.0153194444444402</c:v>
                </c:pt>
                <c:pt idx="77">
                  <c:v>6.0252499999999998</c:v>
                </c:pt>
                <c:pt idx="78">
                  <c:v>2.9870347222222202</c:v>
                </c:pt>
                <c:pt idx="79">
                  <c:v>3.1690624999999999</c:v>
                </c:pt>
                <c:pt idx="80">
                  <c:v>2.8482361111111101</c:v>
                </c:pt>
                <c:pt idx="81">
                  <c:v>4.63664583333333</c:v>
                </c:pt>
                <c:pt idx="82">
                  <c:v>3.8654375000000001</c:v>
                </c:pt>
                <c:pt idx="83">
                  <c:v>6.4046527777777804</c:v>
                </c:pt>
                <c:pt idx="84">
                  <c:v>7.0238958333333299</c:v>
                </c:pt>
                <c:pt idx="85">
                  <c:v>6.9892569444444499</c:v>
                </c:pt>
                <c:pt idx="86">
                  <c:v>4.5338055555555501</c:v>
                </c:pt>
                <c:pt idx="87">
                  <c:v>2.19048611111111</c:v>
                </c:pt>
                <c:pt idx="88">
                  <c:v>2.59320833333333</c:v>
                </c:pt>
                <c:pt idx="89">
                  <c:v>3.7508750000000002</c:v>
                </c:pt>
                <c:pt idx="90">
                  <c:v>4.9453750000000003</c:v>
                </c:pt>
                <c:pt idx="91">
                  <c:v>3.7402847222222202</c:v>
                </c:pt>
                <c:pt idx="92">
                  <c:v>12.654249999999999</c:v>
                </c:pt>
                <c:pt idx="93">
                  <c:v>8.55190972222222</c:v>
                </c:pt>
                <c:pt idx="94">
                  <c:v>5.0507916666666697</c:v>
                </c:pt>
                <c:pt idx="95">
                  <c:v>5.5953402777777796</c:v>
                </c:pt>
                <c:pt idx="96">
                  <c:v>7.9966249999999999</c:v>
                </c:pt>
                <c:pt idx="97">
                  <c:v>13.7278819444444</c:v>
                </c:pt>
                <c:pt idx="98">
                  <c:v>8.7344374999999896</c:v>
                </c:pt>
                <c:pt idx="99">
                  <c:v>7.0604097222222197</c:v>
                </c:pt>
                <c:pt idx="100">
                  <c:v>6.2591111111111104</c:v>
                </c:pt>
                <c:pt idx="101">
                  <c:v>6.9900138888888899</c:v>
                </c:pt>
                <c:pt idx="102">
                  <c:v>3.54894444444444</c:v>
                </c:pt>
                <c:pt idx="103">
                  <c:v>3.13344444444445</c:v>
                </c:pt>
                <c:pt idx="104">
                  <c:v>6.9623402777777796</c:v>
                </c:pt>
                <c:pt idx="105">
                  <c:v>5.2479097222222197</c:v>
                </c:pt>
                <c:pt idx="106">
                  <c:v>4.8480833333333404</c:v>
                </c:pt>
                <c:pt idx="107">
                  <c:v>11.7182986111111</c:v>
                </c:pt>
                <c:pt idx="108">
                  <c:v>8.2811111111111106</c:v>
                </c:pt>
                <c:pt idx="109">
                  <c:v>6.6690069444444502</c:v>
                </c:pt>
                <c:pt idx="110">
                  <c:v>14.025166666666699</c:v>
                </c:pt>
                <c:pt idx="111">
                  <c:v>10.3315416666667</c:v>
                </c:pt>
                <c:pt idx="112">
                  <c:v>6.8985694444444396</c:v>
                </c:pt>
                <c:pt idx="113">
                  <c:v>4.8847430555555498</c:v>
                </c:pt>
                <c:pt idx="114">
                  <c:v>4.5236736111111098</c:v>
                </c:pt>
                <c:pt idx="115">
                  <c:v>11.032222222222201</c:v>
                </c:pt>
                <c:pt idx="116">
                  <c:v>6.5491388888888897</c:v>
                </c:pt>
                <c:pt idx="117">
                  <c:v>3.7042916666666699</c:v>
                </c:pt>
                <c:pt idx="118">
                  <c:v>3.99098611111111</c:v>
                </c:pt>
                <c:pt idx="119">
                  <c:v>4.0823819444444496</c:v>
                </c:pt>
                <c:pt idx="120">
                  <c:v>3.1371527777777799</c:v>
                </c:pt>
                <c:pt idx="121">
                  <c:v>2.24840277777778</c:v>
                </c:pt>
                <c:pt idx="122">
                  <c:v>10.4142222222222</c:v>
                </c:pt>
                <c:pt idx="123">
                  <c:v>10.338986111111099</c:v>
                </c:pt>
                <c:pt idx="124">
                  <c:v>7.6414583333333397</c:v>
                </c:pt>
                <c:pt idx="125">
                  <c:v>3.8844305555555598</c:v>
                </c:pt>
                <c:pt idx="126">
                  <c:v>4.2978611111111098</c:v>
                </c:pt>
                <c:pt idx="127">
                  <c:v>5.0439930555555597</c:v>
                </c:pt>
                <c:pt idx="128">
                  <c:v>5.1022222222222204</c:v>
                </c:pt>
                <c:pt idx="129">
                  <c:v>4.6425972222222196</c:v>
                </c:pt>
                <c:pt idx="130">
                  <c:v>8.7565069444444408</c:v>
                </c:pt>
                <c:pt idx="131">
                  <c:v>8.4856944444444498</c:v>
                </c:pt>
                <c:pt idx="132">
                  <c:v>3.9732361111111101</c:v>
                </c:pt>
                <c:pt idx="133">
                  <c:v>3.5065555555555599</c:v>
                </c:pt>
                <c:pt idx="134">
                  <c:v>5.3677847222222201</c:v>
                </c:pt>
                <c:pt idx="135">
                  <c:v>7.6294444444444496</c:v>
                </c:pt>
                <c:pt idx="136">
                  <c:v>8.4189097222222191</c:v>
                </c:pt>
                <c:pt idx="137">
                  <c:v>5.7447638888888903</c:v>
                </c:pt>
                <c:pt idx="138">
                  <c:v>4.7045208333333299</c:v>
                </c:pt>
                <c:pt idx="139">
                  <c:v>7.1105347222222202</c:v>
                </c:pt>
                <c:pt idx="140">
                  <c:v>3.2756111111111101</c:v>
                </c:pt>
                <c:pt idx="141">
                  <c:v>3.8611319444444399</c:v>
                </c:pt>
                <c:pt idx="142">
                  <c:v>9.6235486111111008</c:v>
                </c:pt>
                <c:pt idx="143">
                  <c:v>14.2594444444444</c:v>
                </c:pt>
                <c:pt idx="144">
                  <c:v>11.943756944444401</c:v>
                </c:pt>
                <c:pt idx="145">
                  <c:v>5.9046180555555603</c:v>
                </c:pt>
                <c:pt idx="146">
                  <c:v>2.6878402777777799</c:v>
                </c:pt>
                <c:pt idx="147">
                  <c:v>4.4354513888888896</c:v>
                </c:pt>
                <c:pt idx="148">
                  <c:v>3.9669027777777801</c:v>
                </c:pt>
                <c:pt idx="149">
                  <c:v>11.951201388888901</c:v>
                </c:pt>
                <c:pt idx="150">
                  <c:v>4.3737638888888899</c:v>
                </c:pt>
                <c:pt idx="151">
                  <c:v>9.3469722222222202</c:v>
                </c:pt>
                <c:pt idx="152">
                  <c:v>6.4120763888888899</c:v>
                </c:pt>
                <c:pt idx="153">
                  <c:v>4.28781944444445</c:v>
                </c:pt>
                <c:pt idx="154">
                  <c:v>3.2263194444444498</c:v>
                </c:pt>
                <c:pt idx="155">
                  <c:v>3.5396180555555499</c:v>
                </c:pt>
                <c:pt idx="156">
                  <c:v>7.1148680555555499</c:v>
                </c:pt>
                <c:pt idx="157">
                  <c:v>7.5438194444444502</c:v>
                </c:pt>
                <c:pt idx="158">
                  <c:v>6.92893055555556</c:v>
                </c:pt>
                <c:pt idx="159">
                  <c:v>5.0047499999999996</c:v>
                </c:pt>
                <c:pt idx="160">
                  <c:v>6.6162708333333402</c:v>
                </c:pt>
                <c:pt idx="161">
                  <c:v>4.2704027777777798</c:v>
                </c:pt>
                <c:pt idx="162">
                  <c:v>4.3908194444444497</c:v>
                </c:pt>
                <c:pt idx="163">
                  <c:v>7.5411875000000004</c:v>
                </c:pt>
                <c:pt idx="164">
                  <c:v>10.701770833333301</c:v>
                </c:pt>
                <c:pt idx="165">
                  <c:v>6.2672291666666702</c:v>
                </c:pt>
                <c:pt idx="166">
                  <c:v>3.2395624999999999</c:v>
                </c:pt>
                <c:pt idx="167">
                  <c:v>2.59617361111111</c:v>
                </c:pt>
                <c:pt idx="168">
                  <c:v>3.6468472222222199</c:v>
                </c:pt>
                <c:pt idx="169">
                  <c:v>4.8780138888888898</c:v>
                </c:pt>
                <c:pt idx="170">
                  <c:v>3.5125208333333302</c:v>
                </c:pt>
                <c:pt idx="171">
                  <c:v>5.7203958333333302</c:v>
                </c:pt>
                <c:pt idx="172">
                  <c:v>6.0018194444444397</c:v>
                </c:pt>
                <c:pt idx="173">
                  <c:v>9.4688402777777707</c:v>
                </c:pt>
                <c:pt idx="174">
                  <c:v>2.80504166666667</c:v>
                </c:pt>
                <c:pt idx="175">
                  <c:v>3.8336874999999999</c:v>
                </c:pt>
                <c:pt idx="176">
                  <c:v>6.7116666666666598</c:v>
                </c:pt>
                <c:pt idx="177">
                  <c:v>3.2022638888888899</c:v>
                </c:pt>
                <c:pt idx="178">
                  <c:v>4.7322430555555597</c:v>
                </c:pt>
                <c:pt idx="179">
                  <c:v>4.20842361111111</c:v>
                </c:pt>
                <c:pt idx="180">
                  <c:v>9.9427638888888907</c:v>
                </c:pt>
                <c:pt idx="181">
                  <c:v>5.5855138888888902</c:v>
                </c:pt>
                <c:pt idx="182">
                  <c:v>2.81277777777778</c:v>
                </c:pt>
                <c:pt idx="183">
                  <c:v>4.3409513888888904</c:v>
                </c:pt>
                <c:pt idx="184">
                  <c:v>4.5294999999999996</c:v>
                </c:pt>
                <c:pt idx="185">
                  <c:v>9.0958611111111107</c:v>
                </c:pt>
                <c:pt idx="186">
                  <c:v>7.9285486111111103</c:v>
                </c:pt>
                <c:pt idx="187">
                  <c:v>7.1042291666666699</c:v>
                </c:pt>
                <c:pt idx="188">
                  <c:v>6.47952777777778</c:v>
                </c:pt>
                <c:pt idx="189">
                  <c:v>4.2276041666666702</c:v>
                </c:pt>
                <c:pt idx="190">
                  <c:v>7.9279652777777798</c:v>
                </c:pt>
                <c:pt idx="191">
                  <c:v>3.5934305555555501</c:v>
                </c:pt>
                <c:pt idx="192">
                  <c:v>4.3377291666666702</c:v>
                </c:pt>
                <c:pt idx="193">
                  <c:v>4.8952361111111102</c:v>
                </c:pt>
                <c:pt idx="194">
                  <c:v>4.0722569444444403</c:v>
                </c:pt>
                <c:pt idx="195">
                  <c:v>4.7876527777777804</c:v>
                </c:pt>
                <c:pt idx="196">
                  <c:v>4.8124513888888902</c:v>
                </c:pt>
                <c:pt idx="197">
                  <c:v>4.3074722222222199</c:v>
                </c:pt>
                <c:pt idx="198">
                  <c:v>4.2236874999999996</c:v>
                </c:pt>
                <c:pt idx="199">
                  <c:v>2.4951944444444498</c:v>
                </c:pt>
                <c:pt idx="200">
                  <c:v>9.3361249999999902</c:v>
                </c:pt>
                <c:pt idx="201">
                  <c:v>7.1470416666666701</c:v>
                </c:pt>
                <c:pt idx="202">
                  <c:v>7.0022430555555504</c:v>
                </c:pt>
                <c:pt idx="203">
                  <c:v>5.6586666666666696</c:v>
                </c:pt>
                <c:pt idx="204">
                  <c:v>10.5718541666667</c:v>
                </c:pt>
                <c:pt idx="205">
                  <c:v>8.8324652777777803</c:v>
                </c:pt>
                <c:pt idx="206">
                  <c:v>6.1728958333333299</c:v>
                </c:pt>
                <c:pt idx="207">
                  <c:v>4.7287916666666696</c:v>
                </c:pt>
                <c:pt idx="208">
                  <c:v>3.7089027777777801</c:v>
                </c:pt>
                <c:pt idx="209">
                  <c:v>5.2090138888888902</c:v>
                </c:pt>
                <c:pt idx="210">
                  <c:v>5.4997083333333299</c:v>
                </c:pt>
                <c:pt idx="211">
                  <c:v>9.7468958333333298</c:v>
                </c:pt>
                <c:pt idx="212">
                  <c:v>6.6468472222222204</c:v>
                </c:pt>
                <c:pt idx="213">
                  <c:v>4.11951388888889</c:v>
                </c:pt>
                <c:pt idx="214">
                  <c:v>3.2206666666666699</c:v>
                </c:pt>
                <c:pt idx="215">
                  <c:v>4.3302569444444403</c:v>
                </c:pt>
                <c:pt idx="216">
                  <c:v>9.7365833333333391</c:v>
                </c:pt>
                <c:pt idx="217">
                  <c:v>9.6313402777777704</c:v>
                </c:pt>
                <c:pt idx="218">
                  <c:v>5.2150138888888904</c:v>
                </c:pt>
                <c:pt idx="219">
                  <c:v>6.7725486111111097</c:v>
                </c:pt>
                <c:pt idx="220">
                  <c:v>5.0386249999999997</c:v>
                </c:pt>
                <c:pt idx="221">
                  <c:v>8.5304652777777807</c:v>
                </c:pt>
                <c:pt idx="222">
                  <c:v>7.4500416666666602</c:v>
                </c:pt>
                <c:pt idx="223">
                  <c:v>7.7840555555555504</c:v>
                </c:pt>
                <c:pt idx="224">
                  <c:v>10.541909722222201</c:v>
                </c:pt>
                <c:pt idx="225">
                  <c:v>6.6806041666666696</c:v>
                </c:pt>
                <c:pt idx="226">
                  <c:v>9.9184722222222206</c:v>
                </c:pt>
                <c:pt idx="227">
                  <c:v>8.5963402777777809</c:v>
                </c:pt>
                <c:pt idx="228">
                  <c:v>4.5191805555555504</c:v>
                </c:pt>
                <c:pt idx="229">
                  <c:v>7.28364583333334</c:v>
                </c:pt>
                <c:pt idx="230">
                  <c:v>4.8745138888888899</c:v>
                </c:pt>
                <c:pt idx="231">
                  <c:v>8.8045416666666707</c:v>
                </c:pt>
                <c:pt idx="232">
                  <c:v>6.4642430555555501</c:v>
                </c:pt>
                <c:pt idx="233">
                  <c:v>10.8306736111111</c:v>
                </c:pt>
                <c:pt idx="234">
                  <c:v>12.4800555555556</c:v>
                </c:pt>
                <c:pt idx="235">
                  <c:v>7.4939166666666699</c:v>
                </c:pt>
                <c:pt idx="236">
                  <c:v>8.5114166666666602</c:v>
                </c:pt>
                <c:pt idx="237">
                  <c:v>9.9977569444444399</c:v>
                </c:pt>
                <c:pt idx="238">
                  <c:v>7.39472222222222</c:v>
                </c:pt>
                <c:pt idx="239">
                  <c:v>4.5245277777777799</c:v>
                </c:pt>
                <c:pt idx="240">
                  <c:v>5.2942361111111103</c:v>
                </c:pt>
                <c:pt idx="241">
                  <c:v>3.2173194444444402</c:v>
                </c:pt>
                <c:pt idx="242">
                  <c:v>3.5530555555555599</c:v>
                </c:pt>
                <c:pt idx="243">
                  <c:v>6.6252013888888897</c:v>
                </c:pt>
                <c:pt idx="244">
                  <c:v>13.570993055555601</c:v>
                </c:pt>
                <c:pt idx="245">
                  <c:v>12.5779305555556</c:v>
                </c:pt>
                <c:pt idx="246">
                  <c:v>7.8162777777777803</c:v>
                </c:pt>
                <c:pt idx="247">
                  <c:v>6.1811805555555503</c:v>
                </c:pt>
                <c:pt idx="248">
                  <c:v>10.6553958333333</c:v>
                </c:pt>
                <c:pt idx="249">
                  <c:v>10.263520833333301</c:v>
                </c:pt>
                <c:pt idx="250">
                  <c:v>10.0254166666667</c:v>
                </c:pt>
                <c:pt idx="251">
                  <c:v>9.6944722222222204</c:v>
                </c:pt>
                <c:pt idx="252">
                  <c:v>6.55904166666667</c:v>
                </c:pt>
                <c:pt idx="253">
                  <c:v>6.2671527777777802</c:v>
                </c:pt>
                <c:pt idx="254">
                  <c:v>3.6610833333333299</c:v>
                </c:pt>
                <c:pt idx="255">
                  <c:v>4.6689513888888898</c:v>
                </c:pt>
                <c:pt idx="256">
                  <c:v>4.1295972222222197</c:v>
                </c:pt>
                <c:pt idx="257">
                  <c:v>2.3082500000000001</c:v>
                </c:pt>
                <c:pt idx="258">
                  <c:v>2.5604236111111098</c:v>
                </c:pt>
                <c:pt idx="259">
                  <c:v>2.4402499999999998</c:v>
                </c:pt>
                <c:pt idx="260">
                  <c:v>3.4527777777777802</c:v>
                </c:pt>
                <c:pt idx="261">
                  <c:v>4.8314166666666702</c:v>
                </c:pt>
                <c:pt idx="262">
                  <c:v>9.1470138888888908</c:v>
                </c:pt>
                <c:pt idx="263">
                  <c:v>7.0159791666666598</c:v>
                </c:pt>
                <c:pt idx="264">
                  <c:v>3.92615277777778</c:v>
                </c:pt>
                <c:pt idx="265">
                  <c:v>3.9826319444444498</c:v>
                </c:pt>
                <c:pt idx="266">
                  <c:v>4.7824166666666699</c:v>
                </c:pt>
                <c:pt idx="267">
                  <c:v>10.0604930555556</c:v>
                </c:pt>
                <c:pt idx="268">
                  <c:v>9.0170972222222296</c:v>
                </c:pt>
                <c:pt idx="269">
                  <c:v>7.48915277777777</c:v>
                </c:pt>
                <c:pt idx="270">
                  <c:v>2.96288888888889</c:v>
                </c:pt>
                <c:pt idx="271">
                  <c:v>3.9085972222222201</c:v>
                </c:pt>
                <c:pt idx="272">
                  <c:v>8.0998055555555606</c:v>
                </c:pt>
                <c:pt idx="273">
                  <c:v>6.6247986111111103</c:v>
                </c:pt>
                <c:pt idx="274">
                  <c:v>5.3797708333333301</c:v>
                </c:pt>
                <c:pt idx="275">
                  <c:v>5.57549305555556</c:v>
                </c:pt>
                <c:pt idx="276">
                  <c:v>5.3199791666666698</c:v>
                </c:pt>
                <c:pt idx="277">
                  <c:v>6.5332916666666696</c:v>
                </c:pt>
                <c:pt idx="278">
                  <c:v>7.2780069444444404</c:v>
                </c:pt>
                <c:pt idx="279">
                  <c:v>4.5336875000000001</c:v>
                </c:pt>
                <c:pt idx="280">
                  <c:v>10.046902777777801</c:v>
                </c:pt>
                <c:pt idx="281">
                  <c:v>5.3546388888888901</c:v>
                </c:pt>
              </c:numCache>
            </c:numRef>
          </c:val>
          <c:smooth val="0"/>
        </c:ser>
        <c:dLbls>
          <c:showLegendKey val="0"/>
          <c:showVal val="0"/>
          <c:showCatName val="0"/>
          <c:showSerName val="0"/>
          <c:showPercent val="0"/>
          <c:showBubbleSize val="0"/>
        </c:dLbls>
        <c:marker val="1"/>
        <c:smooth val="0"/>
        <c:axId val="105200640"/>
        <c:axId val="104998592"/>
      </c:lineChart>
      <c:catAx>
        <c:axId val="105200640"/>
        <c:scaling>
          <c:orientation val="minMax"/>
        </c:scaling>
        <c:delete val="0"/>
        <c:axPos val="b"/>
        <c:majorTickMark val="out"/>
        <c:minorTickMark val="none"/>
        <c:tickLblPos val="nextTo"/>
        <c:crossAx val="104998592"/>
        <c:crosses val="autoZero"/>
        <c:auto val="1"/>
        <c:lblAlgn val="ctr"/>
        <c:lblOffset val="100"/>
        <c:noMultiLvlLbl val="0"/>
      </c:catAx>
      <c:valAx>
        <c:axId val="104998592"/>
        <c:scaling>
          <c:orientation val="minMax"/>
        </c:scaling>
        <c:delete val="0"/>
        <c:axPos val="l"/>
        <c:majorGridlines/>
        <c:numFmt formatCode="General" sourceLinked="1"/>
        <c:majorTickMark val="out"/>
        <c:minorTickMark val="none"/>
        <c:tickLblPos val="nextTo"/>
        <c:crossAx val="105200640"/>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11/23/2012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221853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11/23/2012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11/23/2012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11/23/2012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11/23/2012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11/23/2012</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288043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22610115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11/23/2012</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2514474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11/23/2012</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25218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solidFill>
                  <a:srgbClr val="262626">
                    <a:tint val="75000"/>
                  </a:srgbClr>
                </a:solidFill>
              </a:rPr>
              <a:pPr/>
              <a:t>11/23/2012</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178032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11/23/2012</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3285825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solidFill>
                  <a:srgbClr val="262626">
                    <a:tint val="75000"/>
                  </a:srgbClr>
                </a:solidFill>
              </a:rPr>
              <a:pPr/>
              <a:t>11/23/2012</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3473095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11/23/2012</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1739028828"/>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11/23/2012</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5830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11/23/2012</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90901746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11/23/2012</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40113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tint val="75000"/>
                  </a:srgbClr>
                </a:solidFill>
              </a:rPr>
              <a:pPr/>
              <a:t>11/23/2012</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25248268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11/23/2012</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35859375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solidFill>
                  <a:srgbClr val="262626">
                    <a:tint val="75000"/>
                  </a:srgbClr>
                </a:solidFill>
              </a:rPr>
              <a:pPr/>
              <a:t>11/23/2012</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7230338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11/23/2012</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11/23/2012</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11/23/2012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11/23/2012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11/23/2012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11/23/2012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11/23/2012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11/23/2012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solidFill>
                  <a:srgbClr val="262626">
                    <a:tint val="75000"/>
                  </a:srgbClr>
                </a:solidFill>
              </a:rPr>
              <a:pPr/>
              <a:t>11/23/2012</a:t>
            </a:fld>
            <a:endParaRPr lang="en-US"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06843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9.jpe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19.jpeg"/><Relationship Id="rId7"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9.jpeg"/><Relationship Id="rId7"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hyperlink" Target="http://www.abc.net.au/unleashed/4028112.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scotland.gov.uk/Resource/Doc/917/0118802.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9.jpeg"/><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energysavingtrust.org.uk/Who-we-are/Industry-news/Renewable-energy/Scottish-farmers-urged-to-unlock-green-energy-potenti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err="1" smtClean="0"/>
              <a:t>Bute</a:t>
            </a:r>
            <a:r>
              <a:rPr lang="en-US" dirty="0" smtClean="0"/>
              <a:t> Community Council 21.11.2012</a:t>
            </a:r>
          </a:p>
        </p:txBody>
      </p:sp>
      <p:sp>
        <p:nvSpPr>
          <p:cNvPr id="5" name="Title 4"/>
          <p:cNvSpPr>
            <a:spLocks noGrp="1"/>
          </p:cNvSpPr>
          <p:nvPr>
            <p:ph type="title"/>
          </p:nvPr>
        </p:nvSpPr>
        <p:spPr>
          <a:xfrm>
            <a:off x="228600" y="3048000"/>
            <a:ext cx="7239000" cy="1828800"/>
          </a:xfrm>
        </p:spPr>
        <p:txBody>
          <a:bodyPr>
            <a:normAutofit/>
          </a:bodyPr>
          <a:lstStyle/>
          <a:p>
            <a:pPr algn="l"/>
            <a:r>
              <a:rPr lang="en-US" sz="2400" b="0" dirty="0" err="1" smtClean="0">
                <a:solidFill>
                  <a:srgbClr val="7BCF27"/>
                </a:solidFill>
                <a:latin typeface="Calibri" pitchFamily="34" charset="0"/>
              </a:rPr>
              <a:t>Ascog</a:t>
            </a:r>
            <a:r>
              <a:rPr lang="en-US" sz="2400" b="0" dirty="0" smtClean="0">
                <a:solidFill>
                  <a:srgbClr val="7BCF27"/>
                </a:solidFill>
                <a:latin typeface="Calibri" pitchFamily="34" charset="0"/>
              </a:rPr>
              <a:t> Farm / Community</a:t>
            </a:r>
            <a:r>
              <a:rPr lang="en-US" sz="2400" b="0" dirty="0">
                <a:solidFill>
                  <a:srgbClr val="262626"/>
                </a:solidFill>
              </a:rPr>
              <a:t/>
            </a:r>
            <a:br>
              <a:rPr lang="en-US" sz="2400" b="0" dirty="0">
                <a:solidFill>
                  <a:srgbClr val="262626"/>
                </a:solidFill>
              </a:rPr>
            </a:br>
            <a:r>
              <a:rPr lang="en-US" sz="5600" b="0" dirty="0" smtClean="0">
                <a:solidFill>
                  <a:prstClr val="white"/>
                </a:solidFill>
              </a:rPr>
              <a:t>Wind Energy Project</a:t>
            </a:r>
            <a:endParaRPr lang="en-US" sz="5600" b="0" dirty="0"/>
          </a:p>
        </p:txBody>
      </p:sp>
      <p:sp>
        <p:nvSpPr>
          <p:cNvPr id="4" name="TextBox 3"/>
          <p:cNvSpPr txBox="1"/>
          <p:nvPr/>
        </p:nvSpPr>
        <p:spPr>
          <a:xfrm>
            <a:off x="251520" y="5373216"/>
            <a:ext cx="4680520" cy="923330"/>
          </a:xfrm>
          <a:prstGeom prst="rect">
            <a:avLst/>
          </a:prstGeom>
          <a:noFill/>
        </p:spPr>
        <p:txBody>
          <a:bodyPr wrap="square" rtlCol="0">
            <a:spAutoFit/>
          </a:bodyPr>
          <a:lstStyle/>
          <a:p>
            <a:r>
              <a:rPr lang="en-GB" b="1" dirty="0" smtClean="0">
                <a:solidFill>
                  <a:schemeClr val="bg1"/>
                </a:solidFill>
              </a:rPr>
              <a:t>Adrian Tear</a:t>
            </a:r>
          </a:p>
          <a:p>
            <a:r>
              <a:rPr lang="en-GB" b="1" dirty="0" smtClean="0">
                <a:solidFill>
                  <a:schemeClr val="bg1"/>
                </a:solidFill>
              </a:rPr>
              <a:t>adrian.tear@ascogfarm.com</a:t>
            </a:r>
          </a:p>
          <a:p>
            <a:r>
              <a:rPr lang="en-GB" b="1" dirty="0" smtClean="0">
                <a:solidFill>
                  <a:schemeClr val="bg1"/>
                </a:solidFill>
              </a:rPr>
              <a:t>www.ascogfarm.com</a:t>
            </a:r>
            <a:endParaRPr lang="en-GB"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fontScale="92500"/>
          </a:bodyPr>
          <a:lstStyle/>
          <a:p>
            <a:r>
              <a:rPr lang="en-US" sz="4000" b="1" dirty="0" smtClean="0">
                <a:solidFill>
                  <a:prstClr val="white"/>
                </a:solidFill>
              </a:rPr>
              <a:t>Change brings opportunity</a:t>
            </a:r>
            <a:endParaRPr lang="en-US" sz="4000" dirty="0">
              <a:solidFill>
                <a:prstClr val="white"/>
              </a:solidFill>
            </a:endParaRPr>
          </a:p>
        </p:txBody>
      </p:sp>
      <p:sp>
        <p:nvSpPr>
          <p:cNvPr id="3" name="TextBox 2"/>
          <p:cNvSpPr txBox="1"/>
          <p:nvPr/>
        </p:nvSpPr>
        <p:spPr>
          <a:xfrm>
            <a:off x="1523999" y="685800"/>
            <a:ext cx="7391401" cy="726976"/>
          </a:xfrm>
          <a:prstGeom prst="rect">
            <a:avLst/>
          </a:prstGeom>
          <a:noFill/>
        </p:spPr>
        <p:txBody>
          <a:bodyPr wrap="square" rtlCol="0">
            <a:normAutofit/>
          </a:bodyPr>
          <a:lstStyle/>
          <a:p>
            <a:r>
              <a:rPr lang="en-US" sz="3600" b="1" dirty="0" smtClean="0">
                <a:solidFill>
                  <a:prstClr val="black">
                    <a:lumMod val="50000"/>
                    <a:lumOff val="50000"/>
                  </a:prstClr>
                </a:solidFill>
                <a:latin typeface="+mj-lt"/>
              </a:rPr>
              <a:t>Why bother?</a:t>
            </a:r>
            <a:endParaRPr lang="en-US" sz="2200" dirty="0" smtClean="0">
              <a:solidFill>
                <a:srgbClr val="2C99FC"/>
              </a:solidFill>
            </a:endParaRPr>
          </a:p>
          <a:p>
            <a:endParaRPr lang="en-US" sz="1900" dirty="0" smtClean="0">
              <a:solidFill>
                <a:srgbClr val="2C99FC"/>
              </a:solidFill>
            </a:endParaRPr>
          </a:p>
          <a:p>
            <a:endParaRPr lang="en-US" dirty="0">
              <a:solidFill>
                <a:prstClr val="black"/>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26007" y="1605784"/>
            <a:ext cx="3446145" cy="2756916"/>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58055" y="1960141"/>
            <a:ext cx="3446145" cy="275691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890103" y="2314498"/>
            <a:ext cx="3446145" cy="2756916"/>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322151" y="2668855"/>
            <a:ext cx="3446145" cy="275691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813759" y="2946246"/>
            <a:ext cx="3638561" cy="2910848"/>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245807" y="3300601"/>
            <a:ext cx="3638561" cy="29108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9733019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42" presetClass="entr" presetSubtype="0" fill="hold" nodeType="afterEffect">
                                  <p:stCondLst>
                                    <p:cond delay="2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nodeType="afterEffect">
                                  <p:stCondLst>
                                    <p:cond delay="2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1500"/>
                            </p:stCondLst>
                            <p:childTnLst>
                              <p:par>
                                <p:cTn id="29" presetID="42" presetClass="entr" presetSubtype="0" fill="hold" nodeType="afterEffect">
                                  <p:stCondLst>
                                    <p:cond delay="2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15000"/>
                            </p:stCondLst>
                            <p:childTnLst>
                              <p:par>
                                <p:cTn id="35" presetID="42" presetClass="entr" presetSubtype="0" fill="hold" nodeType="afterEffect">
                                  <p:stCondLst>
                                    <p:cond delay="25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4000" b="1" dirty="0" smtClean="0">
                <a:solidFill>
                  <a:prstClr val="white"/>
                </a:solidFill>
              </a:rPr>
              <a:t>Good wind speeds!</a:t>
            </a:r>
            <a:endParaRPr lang="en-US" sz="4000" dirty="0">
              <a:solidFill>
                <a:prstClr val="white"/>
              </a:solidFill>
            </a:endParaRPr>
          </a:p>
        </p:txBody>
      </p:sp>
      <p:sp>
        <p:nvSpPr>
          <p:cNvPr id="3" name="TextBox 2"/>
          <p:cNvSpPr txBox="1"/>
          <p:nvPr/>
        </p:nvSpPr>
        <p:spPr>
          <a:xfrm>
            <a:off x="1523999" y="685800"/>
            <a:ext cx="7391401" cy="5983560"/>
          </a:xfrm>
          <a:prstGeom prst="rect">
            <a:avLst/>
          </a:prstGeom>
          <a:noFill/>
        </p:spPr>
        <p:txBody>
          <a:bodyPr wrap="square" rtlCol="0">
            <a:normAutofit/>
          </a:bodyPr>
          <a:lstStyle/>
          <a:p>
            <a:r>
              <a:rPr lang="en-US" sz="3600" b="1" dirty="0" smtClean="0">
                <a:solidFill>
                  <a:prstClr val="black">
                    <a:lumMod val="50000"/>
                    <a:lumOff val="50000"/>
                  </a:prstClr>
                </a:solidFill>
                <a:latin typeface="+mj-lt"/>
              </a:rPr>
              <a:t>What about wind speeds?</a:t>
            </a:r>
          </a:p>
          <a:p>
            <a:pPr>
              <a:lnSpc>
                <a:spcPct val="30000"/>
              </a:lnSpc>
            </a:pPr>
            <a:endParaRPr lang="en-US" dirty="0">
              <a:solidFill>
                <a:prstClr val="black"/>
              </a:solidFill>
            </a:endParaRPr>
          </a:p>
          <a:p>
            <a:endParaRPr lang="en-US" sz="2200" dirty="0" smtClean="0">
              <a:solidFill>
                <a:srgbClr val="2C99FC"/>
              </a:solidFill>
            </a:endParaRPr>
          </a:p>
          <a:p>
            <a:endParaRPr lang="en-US" sz="1900" dirty="0" smtClean="0">
              <a:solidFill>
                <a:srgbClr val="2C99FC"/>
              </a:solidFill>
            </a:endParaRPr>
          </a:p>
          <a:p>
            <a:endParaRPr lang="en-US" dirty="0">
              <a:solidFill>
                <a:prstClr val="black"/>
              </a:solidFill>
            </a:endParaRPr>
          </a:p>
        </p:txBody>
      </p:sp>
      <p:graphicFrame>
        <p:nvGraphicFramePr>
          <p:cNvPr id="6" name="Chart 5"/>
          <p:cNvGraphicFramePr>
            <a:graphicFrameLocks/>
          </p:cNvGraphicFramePr>
          <p:nvPr>
            <p:extLst>
              <p:ext uri="{D42A27DB-BD31-4B8C-83A1-F6EECF244321}">
                <p14:modId xmlns:p14="http://schemas.microsoft.com/office/powerpoint/2010/main" val="655145540"/>
              </p:ext>
            </p:extLst>
          </p:nvPr>
        </p:nvGraphicFramePr>
        <p:xfrm>
          <a:off x="1619672" y="1412776"/>
          <a:ext cx="6859488" cy="49196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137782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fontScale="92500"/>
          </a:bodyPr>
          <a:lstStyle/>
          <a:p>
            <a:r>
              <a:rPr lang="en-US" sz="4000" b="1" dirty="0" smtClean="0">
                <a:solidFill>
                  <a:prstClr val="white"/>
                </a:solidFill>
              </a:rPr>
              <a:t>Potentially lots of people…</a:t>
            </a:r>
            <a:endParaRPr lang="en-US" sz="4000" dirty="0">
              <a:solidFill>
                <a:prstClr val="white"/>
              </a:solidFill>
            </a:endParaRPr>
          </a:p>
        </p:txBody>
      </p:sp>
      <p:sp>
        <p:nvSpPr>
          <p:cNvPr id="3" name="TextBox 2"/>
          <p:cNvSpPr txBox="1"/>
          <p:nvPr/>
        </p:nvSpPr>
        <p:spPr>
          <a:xfrm>
            <a:off x="1523999" y="685800"/>
            <a:ext cx="7391401" cy="726976"/>
          </a:xfrm>
          <a:prstGeom prst="rect">
            <a:avLst/>
          </a:prstGeom>
          <a:noFill/>
        </p:spPr>
        <p:txBody>
          <a:bodyPr wrap="square" rtlCol="0">
            <a:normAutofit fontScale="85000" lnSpcReduction="10000"/>
          </a:bodyPr>
          <a:lstStyle/>
          <a:p>
            <a:r>
              <a:rPr lang="en-US" sz="3600" b="1" dirty="0" smtClean="0">
                <a:solidFill>
                  <a:prstClr val="black">
                    <a:lumMod val="50000"/>
                    <a:lumOff val="50000"/>
                  </a:prstClr>
                </a:solidFill>
                <a:latin typeface="+mj-lt"/>
              </a:rPr>
              <a:t>Would a Community Fund benefit anyone?</a:t>
            </a:r>
            <a:endParaRPr lang="en-US" sz="2200" dirty="0" smtClean="0">
              <a:solidFill>
                <a:srgbClr val="2C99FC"/>
              </a:solidFill>
            </a:endParaRPr>
          </a:p>
          <a:p>
            <a:endParaRPr lang="en-US" sz="1900" dirty="0" smtClean="0">
              <a:solidFill>
                <a:srgbClr val="2C99FC"/>
              </a:solidFill>
            </a:endParaRPr>
          </a:p>
          <a:p>
            <a:endParaRPr lang="en-US" dirty="0">
              <a:solidFill>
                <a:prstClr val="black"/>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91680" y="1528818"/>
            <a:ext cx="4114800" cy="2910849"/>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23728" y="1883175"/>
            <a:ext cx="4114800" cy="2910849"/>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555776" y="2237532"/>
            <a:ext cx="4114800" cy="2910849"/>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987824" y="2591889"/>
            <a:ext cx="4114800" cy="2910849"/>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419872" y="2946246"/>
            <a:ext cx="4114800" cy="2910849"/>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851920" y="3300601"/>
            <a:ext cx="4114800" cy="2910849"/>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283968" y="3645024"/>
            <a:ext cx="3377888" cy="29108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9241812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3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5500"/>
                            </p:stCondLst>
                            <p:childTnLst>
                              <p:par>
                                <p:cTn id="17" presetID="42" presetClass="entr" presetSubtype="0" fill="hold" nodeType="afterEffect">
                                  <p:stCondLst>
                                    <p:cond delay="3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0000"/>
                            </p:stCondLst>
                            <p:childTnLst>
                              <p:par>
                                <p:cTn id="23" presetID="42" presetClass="entr" presetSubtype="0" fill="hold" nodeType="afterEffect">
                                  <p:stCondLst>
                                    <p:cond delay="3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4500"/>
                            </p:stCondLst>
                            <p:childTnLst>
                              <p:par>
                                <p:cTn id="29" presetID="42" presetClass="entr" presetSubtype="0" fill="hold" nodeType="afterEffect">
                                  <p:stCondLst>
                                    <p:cond delay="3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19000"/>
                            </p:stCondLst>
                            <p:childTnLst>
                              <p:par>
                                <p:cTn id="35" presetID="42" presetClass="entr" presetSubtype="0" fill="hold" nodeType="afterEffect">
                                  <p:stCondLst>
                                    <p:cond delay="35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3500"/>
                            </p:stCondLst>
                            <p:childTnLst>
                              <p:par>
                                <p:cTn id="41" presetID="42" presetClass="entr" presetSubtype="0" fill="hold" nodeType="afterEffect">
                                  <p:stCondLst>
                                    <p:cond delay="35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4000" b="1" dirty="0" smtClean="0">
                <a:solidFill>
                  <a:prstClr val="white"/>
                </a:solidFill>
              </a:rPr>
              <a:t>Views, Noise and Health</a:t>
            </a:r>
            <a:endParaRPr lang="en-US" sz="4000" dirty="0">
              <a:solidFill>
                <a:prstClr val="white"/>
              </a:solidFill>
            </a:endParaRPr>
          </a:p>
        </p:txBody>
      </p:sp>
      <p:sp>
        <p:nvSpPr>
          <p:cNvPr id="3" name="TextBox 2"/>
          <p:cNvSpPr txBox="1"/>
          <p:nvPr/>
        </p:nvSpPr>
        <p:spPr>
          <a:xfrm>
            <a:off x="1523999" y="685800"/>
            <a:ext cx="7391401" cy="5983560"/>
          </a:xfrm>
          <a:prstGeom prst="rect">
            <a:avLst/>
          </a:prstGeom>
          <a:noFill/>
        </p:spPr>
        <p:txBody>
          <a:bodyPr wrap="square" rtlCol="0">
            <a:normAutofit/>
          </a:bodyPr>
          <a:lstStyle/>
          <a:p>
            <a:r>
              <a:rPr lang="en-US" sz="3600" b="1" dirty="0" smtClean="0">
                <a:solidFill>
                  <a:prstClr val="black">
                    <a:lumMod val="50000"/>
                    <a:lumOff val="50000"/>
                  </a:prstClr>
                </a:solidFill>
              </a:rPr>
              <a:t>Why not?</a:t>
            </a:r>
          </a:p>
          <a:p>
            <a:pPr>
              <a:lnSpc>
                <a:spcPct val="30000"/>
              </a:lnSpc>
            </a:pPr>
            <a:endParaRPr lang="en-US" dirty="0">
              <a:solidFill>
                <a:prstClr val="black"/>
              </a:solidFill>
            </a:endParaRPr>
          </a:p>
          <a:p>
            <a:pPr marL="342900" indent="-342900">
              <a:buFont typeface="Arial" pitchFamily="34" charset="0"/>
              <a:buChar char="•"/>
            </a:pPr>
            <a:r>
              <a:rPr lang="en-US" sz="2200" b="1" dirty="0" smtClean="0">
                <a:solidFill>
                  <a:prstClr val="black">
                    <a:lumMod val="85000"/>
                    <a:lumOff val="15000"/>
                  </a:prstClr>
                </a:solidFill>
              </a:rPr>
              <a:t>Views</a:t>
            </a:r>
            <a:r>
              <a:rPr lang="en-US" sz="2200" dirty="0" smtClean="0">
                <a:solidFill>
                  <a:prstClr val="black">
                    <a:lumMod val="85000"/>
                    <a:lumOff val="15000"/>
                  </a:prstClr>
                </a:solidFill>
              </a:rPr>
              <a:t>:</a:t>
            </a:r>
          </a:p>
          <a:p>
            <a:pPr marL="800100" lvl="1" indent="-342900">
              <a:buFont typeface="Arial" pitchFamily="34" charset="0"/>
              <a:buChar char="•"/>
            </a:pPr>
            <a:r>
              <a:rPr lang="en-US" sz="2200" dirty="0" smtClean="0">
                <a:solidFill>
                  <a:prstClr val="black">
                    <a:lumMod val="85000"/>
                    <a:lumOff val="15000"/>
                  </a:prstClr>
                </a:solidFill>
              </a:rPr>
              <a:t>Turbines will indisputably alter the landscape</a:t>
            </a:r>
          </a:p>
          <a:p>
            <a:pPr marL="800100" lvl="1" indent="-342900">
              <a:buFont typeface="Arial" pitchFamily="34" charset="0"/>
              <a:buChar char="•"/>
            </a:pPr>
            <a:r>
              <a:rPr lang="en-US" sz="2200" dirty="0" smtClean="0">
                <a:solidFill>
                  <a:prstClr val="black">
                    <a:lumMod val="85000"/>
                    <a:lumOff val="15000"/>
                  </a:prstClr>
                </a:solidFill>
              </a:rPr>
              <a:t>There is no evidence this affects visitor numbers</a:t>
            </a:r>
          </a:p>
          <a:p>
            <a:pPr marL="800100" lvl="1" indent="-342900">
              <a:buFont typeface="Arial" pitchFamily="34" charset="0"/>
              <a:buChar char="•"/>
            </a:pPr>
            <a:r>
              <a:rPr lang="en-US" sz="2200" dirty="0" smtClean="0">
                <a:solidFill>
                  <a:prstClr val="black">
                    <a:lumMod val="85000"/>
                    <a:lumOff val="15000"/>
                  </a:prstClr>
                </a:solidFill>
              </a:rPr>
              <a:t>There are many worse things to look at on </a:t>
            </a:r>
            <a:r>
              <a:rPr lang="en-US" sz="2200" dirty="0" err="1" smtClean="0">
                <a:solidFill>
                  <a:prstClr val="black">
                    <a:lumMod val="85000"/>
                    <a:lumOff val="15000"/>
                  </a:prstClr>
                </a:solidFill>
              </a:rPr>
              <a:t>Bute</a:t>
            </a:r>
            <a:endParaRPr lang="en-US" sz="2200" dirty="0" smtClean="0">
              <a:solidFill>
                <a:prstClr val="black">
                  <a:lumMod val="85000"/>
                  <a:lumOff val="15000"/>
                </a:prstClr>
              </a:solidFill>
            </a:endParaRPr>
          </a:p>
          <a:p>
            <a:pPr marL="342900" indent="-342900">
              <a:buFont typeface="Arial" pitchFamily="34" charset="0"/>
              <a:buChar char="•"/>
            </a:pPr>
            <a:r>
              <a:rPr lang="en-US" sz="2200" b="1" dirty="0" smtClean="0">
                <a:solidFill>
                  <a:prstClr val="black">
                    <a:lumMod val="85000"/>
                    <a:lumOff val="15000"/>
                  </a:prstClr>
                </a:solidFill>
              </a:rPr>
              <a:t>Noise</a:t>
            </a:r>
            <a:r>
              <a:rPr lang="en-US" sz="2200" dirty="0" smtClean="0">
                <a:solidFill>
                  <a:prstClr val="black">
                    <a:lumMod val="85000"/>
                    <a:lumOff val="15000"/>
                  </a:prstClr>
                </a:solidFill>
              </a:rPr>
              <a:t>:</a:t>
            </a:r>
          </a:p>
          <a:p>
            <a:pPr marL="800100" lvl="1" indent="-342900">
              <a:buFont typeface="Arial" pitchFamily="34" charset="0"/>
              <a:buChar char="•"/>
            </a:pPr>
            <a:r>
              <a:rPr lang="en-US" sz="2200" dirty="0" smtClean="0">
                <a:solidFill>
                  <a:prstClr val="black">
                    <a:lumMod val="85000"/>
                    <a:lumOff val="15000"/>
                  </a:prstClr>
                </a:solidFill>
              </a:rPr>
              <a:t>Modern turbines are very quiet</a:t>
            </a:r>
          </a:p>
          <a:p>
            <a:pPr marL="800100" lvl="1" indent="-342900">
              <a:buFont typeface="Arial" pitchFamily="34" charset="0"/>
              <a:buChar char="•"/>
            </a:pPr>
            <a:r>
              <a:rPr lang="en-US" sz="2200" dirty="0" smtClean="0">
                <a:solidFill>
                  <a:prstClr val="black">
                    <a:lumMod val="85000"/>
                    <a:lumOff val="15000"/>
                  </a:prstClr>
                </a:solidFill>
              </a:rPr>
              <a:t>The topography of the site shields most houses</a:t>
            </a:r>
          </a:p>
          <a:p>
            <a:pPr marL="800100" lvl="1" indent="-342900">
              <a:buFont typeface="Arial" pitchFamily="34" charset="0"/>
              <a:buChar char="•"/>
            </a:pPr>
            <a:r>
              <a:rPr lang="en-US" sz="2200" dirty="0" smtClean="0">
                <a:solidFill>
                  <a:prstClr val="black">
                    <a:lumMod val="85000"/>
                    <a:lumOff val="15000"/>
                  </a:prstClr>
                </a:solidFill>
              </a:rPr>
              <a:t>Elsewhere, the sewage/water works are already noisy</a:t>
            </a:r>
          </a:p>
          <a:p>
            <a:pPr marL="342900" indent="-342900">
              <a:buFont typeface="Arial" pitchFamily="34" charset="0"/>
              <a:buChar char="•"/>
            </a:pPr>
            <a:r>
              <a:rPr lang="en-US" sz="2200" b="1" dirty="0" smtClean="0">
                <a:solidFill>
                  <a:prstClr val="black">
                    <a:lumMod val="85000"/>
                    <a:lumOff val="15000"/>
                  </a:prstClr>
                </a:solidFill>
              </a:rPr>
              <a:t>Health:</a:t>
            </a:r>
          </a:p>
          <a:p>
            <a:pPr marL="800100" lvl="1" indent="-342900">
              <a:buFont typeface="Arial" pitchFamily="34" charset="0"/>
              <a:buChar char="•"/>
            </a:pPr>
            <a:r>
              <a:rPr lang="en-US" sz="2200" dirty="0" smtClean="0">
                <a:solidFill>
                  <a:prstClr val="black">
                    <a:lumMod val="85000"/>
                    <a:lumOff val="15000"/>
                  </a:prstClr>
                </a:solidFill>
              </a:rPr>
              <a:t>There is no ‘peer-reviewed’ evidence of health problems</a:t>
            </a:r>
          </a:p>
          <a:p>
            <a:pPr marL="800100" lvl="1" indent="-342900">
              <a:buFont typeface="Arial" pitchFamily="34" charset="0"/>
              <a:buChar char="•"/>
            </a:pPr>
            <a:r>
              <a:rPr lang="en-US" sz="2200" dirty="0" smtClean="0">
                <a:solidFill>
                  <a:prstClr val="black">
                    <a:lumMod val="85000"/>
                    <a:lumOff val="15000"/>
                  </a:prstClr>
                </a:solidFill>
              </a:rPr>
              <a:t>‘Wind Turbine Syndrome’ is very much unproven</a:t>
            </a:r>
          </a:p>
          <a:p>
            <a:pPr marL="800100" lvl="1" indent="-342900">
              <a:buFont typeface="Arial" pitchFamily="34" charset="0"/>
              <a:buChar char="•"/>
            </a:pPr>
            <a:r>
              <a:rPr lang="en-US" sz="2200" dirty="0" smtClean="0">
                <a:solidFill>
                  <a:prstClr val="black">
                    <a:lumMod val="85000"/>
                    <a:lumOff val="15000"/>
                  </a:prstClr>
                </a:solidFill>
              </a:rPr>
              <a:t>Go over to </a:t>
            </a:r>
            <a:r>
              <a:rPr lang="en-US" sz="2200" dirty="0" err="1" smtClean="0">
                <a:solidFill>
                  <a:prstClr val="black">
                    <a:lumMod val="85000"/>
                    <a:lumOff val="15000"/>
                  </a:prstClr>
                </a:solidFill>
              </a:rPr>
              <a:t>Ardrossan</a:t>
            </a:r>
            <a:r>
              <a:rPr lang="en-US" sz="2200" dirty="0" smtClean="0">
                <a:solidFill>
                  <a:prstClr val="black">
                    <a:lumMod val="85000"/>
                    <a:lumOff val="15000"/>
                  </a:prstClr>
                </a:solidFill>
              </a:rPr>
              <a:t> or </a:t>
            </a:r>
            <a:r>
              <a:rPr lang="en-US" sz="2200" dirty="0" err="1" smtClean="0">
                <a:solidFill>
                  <a:prstClr val="black">
                    <a:lumMod val="85000"/>
                    <a:lumOff val="15000"/>
                  </a:prstClr>
                </a:solidFill>
              </a:rPr>
              <a:t>Largs</a:t>
            </a:r>
            <a:r>
              <a:rPr lang="en-US" sz="2200" dirty="0" smtClean="0">
                <a:solidFill>
                  <a:prstClr val="black">
                    <a:lumMod val="85000"/>
                    <a:lumOff val="15000"/>
                  </a:prstClr>
                </a:solidFill>
              </a:rPr>
              <a:t> and ‘give it a go’</a:t>
            </a:r>
          </a:p>
          <a:p>
            <a:endParaRPr lang="en-US" sz="2200" dirty="0" smtClean="0">
              <a:solidFill>
                <a:srgbClr val="2C99FC"/>
              </a:solidFill>
            </a:endParaRPr>
          </a:p>
          <a:p>
            <a:endParaRPr lang="en-US" sz="1900" dirty="0" smtClean="0">
              <a:solidFill>
                <a:srgbClr val="2C99FC"/>
              </a:solidFill>
            </a:endParaRPr>
          </a:p>
          <a:p>
            <a:endParaRPr lang="en-US" dirty="0">
              <a:solidFill>
                <a:prstClr val="black"/>
              </a:solidFill>
            </a:endParaRPr>
          </a:p>
        </p:txBody>
      </p:sp>
    </p:spTree>
    <p:extLst>
      <p:ext uri="{BB962C8B-B14F-4D97-AF65-F5344CB8AC3E}">
        <p14:creationId xmlns:p14="http://schemas.microsoft.com/office/powerpoint/2010/main" val="306939034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150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50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50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150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150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1000"/>
                                        <p:tgtEl>
                                          <p:spTgt spid="3">
                                            <p:txEl>
                                              <p:pRg st="11" end="11"/>
                                            </p:txEl>
                                          </p:spTgt>
                                        </p:tgtEl>
                                      </p:cBhvr>
                                    </p:animEffect>
                                    <p:anim calcmode="lin" valueType="num">
                                      <p:cBhvr>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150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1000"/>
                                        <p:tgtEl>
                                          <p:spTgt spid="3">
                                            <p:txEl>
                                              <p:pRg st="12" end="12"/>
                                            </p:txEl>
                                          </p:spTgt>
                                        </p:tgtEl>
                                      </p:cBhvr>
                                    </p:animEffect>
                                    <p:anim calcmode="lin" valueType="num">
                                      <p:cBhvr>
                                        <p:cTn id="6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150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fade">
                                      <p:cBhvr>
                                        <p:cTn id="64" dur="1000"/>
                                        <p:tgtEl>
                                          <p:spTgt spid="3">
                                            <p:txEl>
                                              <p:pRg st="13" end="13"/>
                                            </p:txEl>
                                          </p:spTgt>
                                        </p:tgtEl>
                                      </p:cBhvr>
                                    </p:animEffect>
                                    <p:anim calcmode="lin" valueType="num">
                                      <p:cBhvr>
                                        <p:cTn id="6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4000" b="1" dirty="0" smtClean="0">
                <a:solidFill>
                  <a:prstClr val="white"/>
                </a:solidFill>
              </a:rPr>
              <a:t>Nirvana or </a:t>
            </a:r>
            <a:r>
              <a:rPr lang="en-US" sz="4000" b="1" dirty="0" err="1" smtClean="0">
                <a:solidFill>
                  <a:prstClr val="white"/>
                </a:solidFill>
              </a:rPr>
              <a:t>Plook</a:t>
            </a:r>
            <a:r>
              <a:rPr lang="en-US" sz="4000" b="1" dirty="0" smtClean="0">
                <a:solidFill>
                  <a:prstClr val="white"/>
                </a:solidFill>
              </a:rPr>
              <a:t>?</a:t>
            </a:r>
            <a:endParaRPr lang="en-US" sz="4000" dirty="0">
              <a:solidFill>
                <a:prstClr val="white"/>
              </a:solidFill>
            </a:endParaRPr>
          </a:p>
        </p:txBody>
      </p:sp>
      <p:sp>
        <p:nvSpPr>
          <p:cNvPr id="3" name="TextBox 2"/>
          <p:cNvSpPr txBox="1"/>
          <p:nvPr/>
        </p:nvSpPr>
        <p:spPr>
          <a:xfrm>
            <a:off x="1523999" y="685800"/>
            <a:ext cx="7391401" cy="726976"/>
          </a:xfrm>
          <a:prstGeom prst="rect">
            <a:avLst/>
          </a:prstGeom>
          <a:noFill/>
        </p:spPr>
        <p:txBody>
          <a:bodyPr wrap="square" rtlCol="0">
            <a:normAutofit/>
          </a:bodyPr>
          <a:lstStyle/>
          <a:p>
            <a:r>
              <a:rPr lang="en-US" sz="3600" b="1" dirty="0" smtClean="0">
                <a:solidFill>
                  <a:prstClr val="black">
                    <a:lumMod val="50000"/>
                    <a:lumOff val="50000"/>
                  </a:prstClr>
                </a:solidFill>
                <a:latin typeface="+mj-lt"/>
              </a:rPr>
              <a:t>Anything worse to look at?</a:t>
            </a:r>
            <a:endParaRPr lang="en-US" sz="2200" dirty="0" smtClean="0">
              <a:solidFill>
                <a:srgbClr val="2C99FC"/>
              </a:solidFill>
            </a:endParaRPr>
          </a:p>
          <a:p>
            <a:endParaRPr lang="en-US" sz="1900" dirty="0" smtClean="0">
              <a:solidFill>
                <a:srgbClr val="2C99FC"/>
              </a:solidFill>
            </a:endParaRPr>
          </a:p>
          <a:p>
            <a:endParaRPr lang="en-US" dirty="0">
              <a:solidFill>
                <a:prstClr val="black"/>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91680" y="1605784"/>
            <a:ext cx="4114800" cy="2756916"/>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23728" y="1960141"/>
            <a:ext cx="4114800" cy="275691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555776" y="2314498"/>
            <a:ext cx="4114800" cy="2756916"/>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987824" y="2668855"/>
            <a:ext cx="4114800" cy="275691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419872" y="2946246"/>
            <a:ext cx="3638561" cy="2910849"/>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923928" y="3300601"/>
            <a:ext cx="3638561" cy="29108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8281198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42" presetClass="entr" presetSubtype="0" fill="hold" nodeType="afterEffect">
                                  <p:stCondLst>
                                    <p:cond delay="2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nodeType="afterEffect">
                                  <p:stCondLst>
                                    <p:cond delay="2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1500"/>
                            </p:stCondLst>
                            <p:childTnLst>
                              <p:par>
                                <p:cTn id="29" presetID="42" presetClass="entr" presetSubtype="0" fill="hold" nodeType="afterEffect">
                                  <p:stCondLst>
                                    <p:cond delay="2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15000"/>
                            </p:stCondLst>
                            <p:childTnLst>
                              <p:par>
                                <p:cTn id="35" presetID="42" presetClass="entr" presetSubtype="0" fill="hold" nodeType="afterEffect">
                                  <p:stCondLst>
                                    <p:cond delay="25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4000" b="1" dirty="0" smtClean="0">
                <a:solidFill>
                  <a:prstClr val="white"/>
                </a:solidFill>
              </a:rPr>
              <a:t>Beware of the scare…</a:t>
            </a:r>
            <a:endParaRPr lang="en-US" sz="4000" dirty="0">
              <a:solidFill>
                <a:prstClr val="white"/>
              </a:solidFill>
            </a:endParaRPr>
          </a:p>
        </p:txBody>
      </p:sp>
      <p:sp>
        <p:nvSpPr>
          <p:cNvPr id="3" name="TextBox 2"/>
          <p:cNvSpPr txBox="1"/>
          <p:nvPr/>
        </p:nvSpPr>
        <p:spPr>
          <a:xfrm>
            <a:off x="1523999" y="685800"/>
            <a:ext cx="7391401" cy="5983560"/>
          </a:xfrm>
          <a:prstGeom prst="rect">
            <a:avLst/>
          </a:prstGeom>
          <a:noFill/>
        </p:spPr>
        <p:txBody>
          <a:bodyPr wrap="square" rtlCol="0">
            <a:normAutofit fontScale="77500" lnSpcReduction="20000"/>
          </a:bodyPr>
          <a:lstStyle/>
          <a:p>
            <a:r>
              <a:rPr lang="en-US" sz="5100" b="1" dirty="0" smtClean="0">
                <a:solidFill>
                  <a:prstClr val="black">
                    <a:lumMod val="50000"/>
                    <a:lumOff val="50000"/>
                  </a:prstClr>
                </a:solidFill>
              </a:rPr>
              <a:t>Will they fry your brains?</a:t>
            </a:r>
          </a:p>
          <a:p>
            <a:pPr>
              <a:lnSpc>
                <a:spcPct val="30000"/>
              </a:lnSpc>
            </a:pPr>
            <a:endParaRPr lang="en-US" dirty="0">
              <a:solidFill>
                <a:prstClr val="black"/>
              </a:solidFill>
            </a:endParaRPr>
          </a:p>
          <a:p>
            <a:r>
              <a:rPr lang="en-GB" sz="2400" dirty="0"/>
              <a:t/>
            </a:r>
            <a:br>
              <a:rPr lang="en-GB" sz="2400" dirty="0"/>
            </a:br>
            <a:r>
              <a:rPr lang="en-GB" sz="2400" dirty="0"/>
              <a:t>Other than perhaps the aftermath of a nuclear blast on population health, there is nothing known to medicine that comes close to the morbid apocalypse that is being megaphoned by anti-wind groups. </a:t>
            </a:r>
            <a:br>
              <a:rPr lang="en-GB" sz="2400" dirty="0"/>
            </a:br>
            <a:r>
              <a:rPr lang="en-GB" sz="2400" dirty="0"/>
              <a:t/>
            </a:r>
            <a:br>
              <a:rPr lang="en-GB" sz="2400" dirty="0"/>
            </a:br>
            <a:r>
              <a:rPr lang="en-GB" sz="2400" dirty="0"/>
              <a:t>It is not just illnesses and symptoms that occur but "deaths, yes, many deaths mainly from unusual cancers", which have strangely never come to the attention of any coroner. </a:t>
            </a:r>
            <a:br>
              <a:rPr lang="en-GB" sz="2400" dirty="0"/>
            </a:br>
            <a:r>
              <a:rPr lang="en-GB" sz="2400" dirty="0"/>
              <a:t/>
            </a:r>
            <a:br>
              <a:rPr lang="en-GB" sz="2400" dirty="0"/>
            </a:br>
            <a:r>
              <a:rPr lang="en-GB" sz="2400" dirty="0"/>
              <a:t>Did you know that wind turbines can cause lung cancer, leukaemia, diabetes, herpes, "electromagnetic spasms in the skull", infertility and the ghastly sounding "loss of bowels"? </a:t>
            </a:r>
            <a:br>
              <a:rPr lang="en-GB" sz="2400" dirty="0"/>
            </a:br>
            <a:r>
              <a:rPr lang="en-GB" sz="2400" dirty="0"/>
              <a:t/>
            </a:r>
            <a:br>
              <a:rPr lang="en-GB" sz="2400" dirty="0"/>
            </a:br>
            <a:r>
              <a:rPr lang="en-GB" sz="2400" dirty="0"/>
              <a:t>Any very common problem together affecting literally millions of people across Australia (sleep problems, high blood pressure, lack of concentration, forgetfulness, children doing poorly at school, nosebleeds and muscle twitches) can all be explained by wind turbine </a:t>
            </a:r>
            <a:r>
              <a:rPr lang="en-GB" sz="2400" dirty="0" smtClean="0"/>
              <a:t>exposure…</a:t>
            </a:r>
          </a:p>
          <a:p>
            <a:r>
              <a:rPr lang="en-GB" sz="2400" dirty="0"/>
              <a:t/>
            </a:r>
            <a:br>
              <a:rPr lang="en-GB" sz="2400" dirty="0"/>
            </a:br>
            <a:r>
              <a:rPr lang="en-GB" sz="2400" dirty="0"/>
              <a:t>Is this magic? </a:t>
            </a:r>
            <a:endParaRPr lang="en-GB" sz="2400" dirty="0" smtClean="0"/>
          </a:p>
          <a:p>
            <a:endParaRPr lang="en-GB" sz="2400" dirty="0" smtClean="0"/>
          </a:p>
          <a:p>
            <a:r>
              <a:rPr lang="en-GB" sz="2400" b="1" dirty="0" smtClean="0"/>
              <a:t>Australian Professor of Public Health Simon Chapman</a:t>
            </a:r>
            <a:r>
              <a:rPr lang="en-GB" sz="2400" b="1" dirty="0"/>
              <a:t/>
            </a:r>
            <a:br>
              <a:rPr lang="en-GB" sz="2400" b="1" dirty="0"/>
            </a:br>
            <a:r>
              <a:rPr lang="en-GB" sz="2400" dirty="0">
                <a:hlinkClick r:id="rId4"/>
              </a:rPr>
              <a:t>Wind turbines power mass hysteria (23.05.2012)</a:t>
            </a:r>
            <a:endParaRPr lang="en-US" sz="2200" dirty="0" smtClean="0">
              <a:solidFill>
                <a:srgbClr val="2C99FC"/>
              </a:solidFill>
            </a:endParaRPr>
          </a:p>
          <a:p>
            <a:endParaRPr lang="en-US" sz="1900" dirty="0" smtClean="0">
              <a:solidFill>
                <a:srgbClr val="2C99FC"/>
              </a:solidFill>
            </a:endParaRPr>
          </a:p>
          <a:p>
            <a:endParaRPr lang="en-US" dirty="0">
              <a:solidFill>
                <a:prstClr val="black"/>
              </a:solidFill>
            </a:endParaRPr>
          </a:p>
        </p:txBody>
      </p:sp>
    </p:spTree>
    <p:extLst>
      <p:ext uri="{BB962C8B-B14F-4D97-AF65-F5344CB8AC3E}">
        <p14:creationId xmlns:p14="http://schemas.microsoft.com/office/powerpoint/2010/main" val="226728651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4000" b="1" dirty="0" smtClean="0">
                <a:solidFill>
                  <a:prstClr val="white"/>
                </a:solidFill>
              </a:rPr>
              <a:t>Longer term ideas…</a:t>
            </a:r>
            <a:endParaRPr lang="en-US" sz="4000" dirty="0">
              <a:solidFill>
                <a:prstClr val="white"/>
              </a:solidFill>
            </a:endParaRPr>
          </a:p>
        </p:txBody>
      </p:sp>
      <p:sp>
        <p:nvSpPr>
          <p:cNvPr id="3" name="TextBox 2"/>
          <p:cNvSpPr txBox="1"/>
          <p:nvPr/>
        </p:nvSpPr>
        <p:spPr>
          <a:xfrm>
            <a:off x="1523999" y="685800"/>
            <a:ext cx="7391401" cy="5983560"/>
          </a:xfrm>
          <a:prstGeom prst="rect">
            <a:avLst/>
          </a:prstGeom>
          <a:noFill/>
        </p:spPr>
        <p:txBody>
          <a:bodyPr wrap="square" rtlCol="0">
            <a:normAutofit/>
          </a:bodyPr>
          <a:lstStyle/>
          <a:p>
            <a:r>
              <a:rPr lang="en-US" sz="3600" b="1" dirty="0" smtClean="0">
                <a:solidFill>
                  <a:prstClr val="black">
                    <a:lumMod val="50000"/>
                    <a:lumOff val="50000"/>
                  </a:prstClr>
                </a:solidFill>
              </a:rPr>
              <a:t>Potential ‘Spin-Offs’</a:t>
            </a:r>
          </a:p>
          <a:p>
            <a:pPr>
              <a:lnSpc>
                <a:spcPct val="30000"/>
              </a:lnSpc>
            </a:pPr>
            <a:endParaRPr lang="en-US" dirty="0">
              <a:solidFill>
                <a:prstClr val="black"/>
              </a:solidFill>
            </a:endParaRPr>
          </a:p>
          <a:p>
            <a:pPr marL="342900" indent="-342900">
              <a:buFont typeface="Arial" pitchFamily="34" charset="0"/>
              <a:buChar char="•"/>
            </a:pPr>
            <a:r>
              <a:rPr lang="en-US" sz="2200" b="1" dirty="0" smtClean="0">
                <a:solidFill>
                  <a:prstClr val="black">
                    <a:lumMod val="85000"/>
                    <a:lumOff val="15000"/>
                  </a:prstClr>
                </a:solidFill>
              </a:rPr>
              <a:t>Turbine Trail and Visitor Centre</a:t>
            </a:r>
            <a:r>
              <a:rPr lang="en-US" sz="2200" dirty="0" smtClean="0">
                <a:solidFill>
                  <a:prstClr val="black">
                    <a:lumMod val="85000"/>
                    <a:lumOff val="15000"/>
                  </a:prstClr>
                </a:solidFill>
              </a:rPr>
              <a:t>:</a:t>
            </a:r>
          </a:p>
          <a:p>
            <a:pPr marL="800100" lvl="1" indent="-342900">
              <a:buFont typeface="Arial" pitchFamily="34" charset="0"/>
              <a:buChar char="•"/>
            </a:pPr>
            <a:r>
              <a:rPr lang="en-US" sz="2200" dirty="0" smtClean="0">
                <a:solidFill>
                  <a:prstClr val="black">
                    <a:lumMod val="85000"/>
                    <a:lumOff val="15000"/>
                  </a:prstClr>
                </a:solidFill>
              </a:rPr>
              <a:t>A good walk and an energy through the ages display?</a:t>
            </a:r>
          </a:p>
          <a:p>
            <a:pPr marL="800100" lvl="1" indent="-342900">
              <a:buFont typeface="Arial" pitchFamily="34" charset="0"/>
              <a:buChar char="•"/>
            </a:pPr>
            <a:r>
              <a:rPr lang="en-US" sz="2200" dirty="0" smtClean="0">
                <a:solidFill>
                  <a:prstClr val="black">
                    <a:lumMod val="85000"/>
                    <a:lumOff val="15000"/>
                  </a:prstClr>
                </a:solidFill>
              </a:rPr>
              <a:t>Hydro (remnants), Coal, Nuclear and Wind all around</a:t>
            </a:r>
          </a:p>
          <a:p>
            <a:pPr marL="800100" lvl="1" indent="-342900">
              <a:buFont typeface="Arial" pitchFamily="34" charset="0"/>
              <a:buChar char="•"/>
            </a:pPr>
            <a:r>
              <a:rPr lang="en-US" sz="2200" dirty="0" smtClean="0">
                <a:solidFill>
                  <a:prstClr val="black">
                    <a:lumMod val="85000"/>
                    <a:lumOff val="15000"/>
                  </a:prstClr>
                </a:solidFill>
              </a:rPr>
              <a:t>Visitor </a:t>
            </a:r>
            <a:r>
              <a:rPr lang="en-US" sz="2200" dirty="0" err="1" smtClean="0">
                <a:solidFill>
                  <a:prstClr val="black">
                    <a:lumMod val="85000"/>
                    <a:lumOff val="15000"/>
                  </a:prstClr>
                </a:solidFill>
              </a:rPr>
              <a:t>Centres</a:t>
            </a:r>
            <a:r>
              <a:rPr lang="en-US" sz="2200" dirty="0" smtClean="0">
                <a:solidFill>
                  <a:prstClr val="black">
                    <a:lumMod val="85000"/>
                    <a:lumOff val="15000"/>
                  </a:prstClr>
                </a:solidFill>
              </a:rPr>
              <a:t> at turbine sites are popular</a:t>
            </a:r>
          </a:p>
          <a:p>
            <a:pPr marL="342900" indent="-342900">
              <a:buFont typeface="Arial" pitchFamily="34" charset="0"/>
              <a:buChar char="•"/>
            </a:pPr>
            <a:r>
              <a:rPr lang="en-US" sz="2200" b="1" dirty="0" smtClean="0">
                <a:solidFill>
                  <a:prstClr val="black">
                    <a:lumMod val="85000"/>
                    <a:lumOff val="15000"/>
                  </a:prstClr>
                </a:solidFill>
              </a:rPr>
              <a:t>Ice Rink</a:t>
            </a:r>
            <a:r>
              <a:rPr lang="en-US" sz="2200" dirty="0" smtClean="0">
                <a:solidFill>
                  <a:prstClr val="black">
                    <a:lumMod val="85000"/>
                    <a:lumOff val="15000"/>
                  </a:prstClr>
                </a:solidFill>
              </a:rPr>
              <a:t>:</a:t>
            </a:r>
          </a:p>
          <a:p>
            <a:pPr marL="800100" lvl="1" indent="-342900">
              <a:buFont typeface="Arial" pitchFamily="34" charset="0"/>
              <a:buChar char="•"/>
            </a:pPr>
            <a:r>
              <a:rPr lang="en-US" sz="2200" dirty="0" smtClean="0">
                <a:solidFill>
                  <a:prstClr val="black">
                    <a:lumMod val="85000"/>
                    <a:lumOff val="15000"/>
                  </a:prstClr>
                </a:solidFill>
              </a:rPr>
              <a:t>All-year powered by green energy?</a:t>
            </a:r>
          </a:p>
          <a:p>
            <a:pPr marL="800100" lvl="1" indent="-342900">
              <a:buFont typeface="Arial" pitchFamily="34" charset="0"/>
              <a:buChar char="•"/>
            </a:pPr>
            <a:r>
              <a:rPr lang="en-US" sz="2200" dirty="0" smtClean="0">
                <a:solidFill>
                  <a:prstClr val="black">
                    <a:lumMod val="85000"/>
                    <a:lumOff val="15000"/>
                  </a:prstClr>
                </a:solidFill>
              </a:rPr>
              <a:t>Skating and Curling</a:t>
            </a:r>
          </a:p>
          <a:p>
            <a:pPr marL="800100" lvl="1" indent="-342900">
              <a:buFont typeface="Arial" pitchFamily="34" charset="0"/>
              <a:buChar char="•"/>
            </a:pPr>
            <a:r>
              <a:rPr lang="en-US" sz="2200" dirty="0" smtClean="0">
                <a:solidFill>
                  <a:prstClr val="black">
                    <a:lumMod val="85000"/>
                    <a:lumOff val="15000"/>
                  </a:prstClr>
                </a:solidFill>
              </a:rPr>
              <a:t>Could be quite an attraction</a:t>
            </a:r>
          </a:p>
          <a:p>
            <a:pPr marL="342900" indent="-342900">
              <a:buFont typeface="Arial" pitchFamily="34" charset="0"/>
              <a:buChar char="•"/>
            </a:pPr>
            <a:r>
              <a:rPr lang="en-US" sz="2200" b="1" dirty="0" smtClean="0">
                <a:solidFill>
                  <a:prstClr val="black">
                    <a:lumMod val="85000"/>
                    <a:lumOff val="15000"/>
                  </a:prstClr>
                </a:solidFill>
              </a:rPr>
              <a:t>Micro-brewery:</a:t>
            </a:r>
          </a:p>
          <a:p>
            <a:pPr marL="800100" lvl="1" indent="-342900">
              <a:buFont typeface="Arial" pitchFamily="34" charset="0"/>
              <a:buChar char="•"/>
            </a:pPr>
            <a:r>
              <a:rPr lang="en-US" sz="2200" dirty="0" smtClean="0">
                <a:solidFill>
                  <a:prstClr val="black">
                    <a:lumMod val="85000"/>
                    <a:lumOff val="15000"/>
                  </a:prstClr>
                </a:solidFill>
              </a:rPr>
              <a:t>Old sheds at </a:t>
            </a:r>
            <a:r>
              <a:rPr lang="en-US" sz="2200" dirty="0" err="1" smtClean="0">
                <a:solidFill>
                  <a:prstClr val="black">
                    <a:lumMod val="85000"/>
                    <a:lumOff val="15000"/>
                  </a:prstClr>
                </a:solidFill>
              </a:rPr>
              <a:t>Ascog</a:t>
            </a:r>
            <a:r>
              <a:rPr lang="en-US" sz="2200" dirty="0" smtClean="0">
                <a:solidFill>
                  <a:prstClr val="black">
                    <a:lumMod val="85000"/>
                    <a:lumOff val="15000"/>
                  </a:prstClr>
                </a:solidFill>
              </a:rPr>
              <a:t> could house one?</a:t>
            </a:r>
          </a:p>
          <a:p>
            <a:pPr marL="800100" lvl="1" indent="-342900">
              <a:buFont typeface="Arial" pitchFamily="34" charset="0"/>
              <a:buChar char="•"/>
            </a:pPr>
            <a:r>
              <a:rPr lang="en-US" sz="2200" dirty="0" err="1" smtClean="0">
                <a:solidFill>
                  <a:prstClr val="black">
                    <a:lumMod val="85000"/>
                    <a:lumOff val="15000"/>
                  </a:prstClr>
                </a:solidFill>
              </a:rPr>
              <a:t>Fyne</a:t>
            </a:r>
            <a:r>
              <a:rPr lang="en-US" sz="2200" dirty="0" smtClean="0">
                <a:solidFill>
                  <a:prstClr val="black">
                    <a:lumMod val="85000"/>
                    <a:lumOff val="15000"/>
                  </a:prstClr>
                </a:solidFill>
              </a:rPr>
              <a:t> Ales at </a:t>
            </a:r>
            <a:r>
              <a:rPr lang="en-US" sz="2200" dirty="0" err="1" smtClean="0">
                <a:solidFill>
                  <a:prstClr val="black">
                    <a:lumMod val="85000"/>
                    <a:lumOff val="15000"/>
                  </a:prstClr>
                </a:solidFill>
              </a:rPr>
              <a:t>Cairndow</a:t>
            </a:r>
            <a:r>
              <a:rPr lang="en-US" sz="2200" dirty="0" smtClean="0">
                <a:solidFill>
                  <a:prstClr val="black">
                    <a:lumMod val="85000"/>
                    <a:lumOff val="15000"/>
                  </a:prstClr>
                </a:solidFill>
              </a:rPr>
              <a:t> has done well</a:t>
            </a:r>
          </a:p>
          <a:p>
            <a:pPr marL="800100" lvl="1" indent="-342900">
              <a:buFont typeface="Arial" pitchFamily="34" charset="0"/>
              <a:buChar char="•"/>
            </a:pPr>
            <a:r>
              <a:rPr lang="en-US" sz="2200" dirty="0" smtClean="0">
                <a:solidFill>
                  <a:prstClr val="black">
                    <a:lumMod val="85000"/>
                    <a:lumOff val="15000"/>
                  </a:prstClr>
                </a:solidFill>
              </a:rPr>
              <a:t>Raise your glasses to a pint of ‘Megawatt Temptation’!</a:t>
            </a:r>
          </a:p>
          <a:p>
            <a:endParaRPr lang="en-US" sz="2200" dirty="0" smtClean="0">
              <a:solidFill>
                <a:srgbClr val="2C99FC"/>
              </a:solidFill>
            </a:endParaRPr>
          </a:p>
          <a:p>
            <a:endParaRPr lang="en-US" sz="1900" dirty="0" smtClean="0">
              <a:solidFill>
                <a:srgbClr val="2C99FC"/>
              </a:solidFill>
            </a:endParaRPr>
          </a:p>
          <a:p>
            <a:endParaRPr lang="en-US" dirty="0">
              <a:solidFill>
                <a:prstClr val="black"/>
              </a:solidFill>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19672" y="1405303"/>
            <a:ext cx="5783801" cy="4337851"/>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07704" y="1628801"/>
            <a:ext cx="5783801" cy="4337851"/>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10526" y="1844824"/>
            <a:ext cx="6105890" cy="4579418"/>
          </a:xfrm>
          <a:prstGeom prst="rect">
            <a:avLst/>
          </a:prstGeom>
        </p:spPr>
      </p:pic>
    </p:spTree>
    <p:extLst>
      <p:ext uri="{BB962C8B-B14F-4D97-AF65-F5344CB8AC3E}">
        <p14:creationId xmlns:p14="http://schemas.microsoft.com/office/powerpoint/2010/main" val="32932528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150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50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50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150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150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1000"/>
                                        <p:tgtEl>
                                          <p:spTgt spid="3">
                                            <p:txEl>
                                              <p:pRg st="11" end="11"/>
                                            </p:txEl>
                                          </p:spTgt>
                                        </p:tgtEl>
                                      </p:cBhvr>
                                    </p:animEffect>
                                    <p:anim calcmode="lin" valueType="num">
                                      <p:cBhvr>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150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1000"/>
                                        <p:tgtEl>
                                          <p:spTgt spid="3">
                                            <p:txEl>
                                              <p:pRg st="12" end="12"/>
                                            </p:txEl>
                                          </p:spTgt>
                                        </p:tgtEl>
                                      </p:cBhvr>
                                    </p:animEffect>
                                    <p:anim calcmode="lin" valueType="num">
                                      <p:cBhvr>
                                        <p:cTn id="6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150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fade">
                                      <p:cBhvr>
                                        <p:cTn id="64" dur="1000"/>
                                        <p:tgtEl>
                                          <p:spTgt spid="3">
                                            <p:txEl>
                                              <p:pRg st="13" end="13"/>
                                            </p:txEl>
                                          </p:spTgt>
                                        </p:tgtEl>
                                      </p:cBhvr>
                                    </p:animEffect>
                                    <p:anim calcmode="lin" valueType="num">
                                      <p:cBhvr>
                                        <p:cTn id="6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42" presetClass="entr" presetSubtype="0" fill="hold" nodeType="afterEffect">
                                  <p:stCondLst>
                                    <p:cond delay="150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42" presetClass="entr" presetSubtype="0" fill="hold" nodeType="afterEffect">
                                  <p:stCondLst>
                                    <p:cond delay="150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42" presetClass="entr" presetSubtype="0" fill="hold" nodeType="afterEffect">
                                  <p:stCondLst>
                                    <p:cond delay="150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1000"/>
                                        <p:tgtEl>
                                          <p:spTgt spid="15"/>
                                        </p:tgtEl>
                                      </p:cBhvr>
                                    </p:animEffect>
                                    <p:anim calcmode="lin" valueType="num">
                                      <p:cBhvr>
                                        <p:cTn id="83" dur="1000" fill="hold"/>
                                        <p:tgtEl>
                                          <p:spTgt spid="15"/>
                                        </p:tgtEl>
                                        <p:attrNameLst>
                                          <p:attrName>ppt_x</p:attrName>
                                        </p:attrNameLst>
                                      </p:cBhvr>
                                      <p:tavLst>
                                        <p:tav tm="0">
                                          <p:val>
                                            <p:strVal val="#ppt_x"/>
                                          </p:val>
                                        </p:tav>
                                        <p:tav tm="100000">
                                          <p:val>
                                            <p:strVal val="#ppt_x"/>
                                          </p:val>
                                        </p:tav>
                                      </p:tavLst>
                                    </p:anim>
                                    <p:anim calcmode="lin" valueType="num">
                                      <p:cBhvr>
                                        <p:cTn id="8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TextBox 3"/>
          <p:cNvSpPr txBox="1"/>
          <p:nvPr/>
        </p:nvSpPr>
        <p:spPr>
          <a:xfrm>
            <a:off x="1228724" y="2217355"/>
            <a:ext cx="7229475" cy="461665"/>
          </a:xfrm>
          <a:prstGeom prst="rect">
            <a:avLst/>
          </a:prstGeom>
          <a:noFill/>
        </p:spPr>
        <p:txBody>
          <a:bodyPr wrap="square" rtlCol="0" anchor="b" anchorCtr="0">
            <a:normAutofit/>
          </a:bodyPr>
          <a:lstStyle/>
          <a:p>
            <a:r>
              <a:rPr lang="en-US" sz="2400" dirty="0" smtClean="0">
                <a:solidFill>
                  <a:prstClr val="black">
                    <a:lumMod val="50000"/>
                    <a:lumOff val="50000"/>
                  </a:prstClr>
                </a:solidFill>
              </a:rPr>
              <a:t>The landscape has always changed and will continue to…</a:t>
            </a:r>
            <a:endParaRPr lang="en-US" sz="2400" dirty="0">
              <a:solidFill>
                <a:prstClr val="black">
                  <a:lumMod val="50000"/>
                  <a:lumOff val="50000"/>
                </a:prstClr>
              </a:solidFill>
            </a:endParaRPr>
          </a:p>
        </p:txBody>
      </p:sp>
      <p:sp>
        <p:nvSpPr>
          <p:cNvPr id="7" name="Title 6"/>
          <p:cNvSpPr>
            <a:spLocks noGrp="1"/>
          </p:cNvSpPr>
          <p:nvPr>
            <p:ph type="title"/>
          </p:nvPr>
        </p:nvSpPr>
        <p:spPr>
          <a:xfrm>
            <a:off x="1219200" y="2669865"/>
            <a:ext cx="7543800" cy="1200329"/>
          </a:xfrm>
        </p:spPr>
        <p:txBody>
          <a:bodyPr wrap="square" tIns="0" bIns="0" anchor="t" anchorCtr="0">
            <a:noAutofit/>
          </a:bodyPr>
          <a:lstStyle/>
          <a:p>
            <a:r>
              <a:rPr lang="en-US" sz="4000" b="1" dirty="0" err="1" smtClean="0">
                <a:solidFill>
                  <a:prstClr val="black">
                    <a:lumMod val="85000"/>
                    <a:lumOff val="15000"/>
                  </a:prstClr>
                </a:solidFill>
                <a:latin typeface="+mn-lt"/>
              </a:rPr>
              <a:t>Ascog</a:t>
            </a:r>
            <a:r>
              <a:rPr lang="en-US" sz="4000" b="1" dirty="0" smtClean="0">
                <a:solidFill>
                  <a:prstClr val="black">
                    <a:lumMod val="85000"/>
                    <a:lumOff val="15000"/>
                  </a:prstClr>
                </a:solidFill>
                <a:latin typeface="+mn-lt"/>
              </a:rPr>
              <a:t> is a windy site and revenue from electricity sales diversifies the farm and would benefit </a:t>
            </a:r>
            <a:r>
              <a:rPr lang="en-US" sz="4000" b="1" dirty="0" err="1" smtClean="0">
                <a:solidFill>
                  <a:prstClr val="black">
                    <a:lumMod val="85000"/>
                    <a:lumOff val="15000"/>
                  </a:prstClr>
                </a:solidFill>
                <a:latin typeface="+mn-lt"/>
              </a:rPr>
              <a:t>Bute</a:t>
            </a:r>
            <a:r>
              <a:rPr lang="en-US" sz="4000" b="1" dirty="0" smtClean="0">
                <a:solidFill>
                  <a:prstClr val="black">
                    <a:lumMod val="85000"/>
                    <a:lumOff val="15000"/>
                  </a:prstClr>
                </a:solidFill>
                <a:latin typeface="+mn-lt"/>
              </a:rPr>
              <a:t> more widely through the TZCB community fund</a:t>
            </a:r>
            <a:endParaRPr lang="en-US" sz="6000" dirty="0">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447800"/>
          </a:xfrm>
        </p:spPr>
        <p:txBody>
          <a:bodyPr>
            <a:normAutofit fontScale="90000"/>
          </a:bodyPr>
          <a:lstStyle/>
          <a:p>
            <a:pPr lvl="0">
              <a:spcBef>
                <a:spcPts val="0"/>
              </a:spcBef>
            </a:pPr>
            <a:r>
              <a:rPr lang="en-US" sz="2200" dirty="0" smtClean="0"/>
              <a:t>Understanding the </a:t>
            </a:r>
            <a:r>
              <a:rPr lang="en-US" sz="4400" b="1" dirty="0" smtClean="0"/>
              <a:t>evidence</a:t>
            </a:r>
            <a:r>
              <a:rPr lang="en-US" sz="2200" dirty="0" smtClean="0"/>
              <a:t> is </a:t>
            </a:r>
            <a:r>
              <a:rPr lang="en-US" sz="4400" b="1" dirty="0" smtClean="0"/>
              <a:t>critical</a:t>
            </a:r>
            <a:r>
              <a:rPr lang="en-US" sz="2200" dirty="0" smtClean="0"/>
              <a:t> </a:t>
            </a:r>
            <a:br>
              <a:rPr lang="en-US" sz="2200" dirty="0" smtClean="0"/>
            </a:br>
            <a:r>
              <a:rPr lang="en-US" sz="2200" dirty="0" smtClean="0"/>
              <a:t>Read the </a:t>
            </a:r>
            <a:r>
              <a:rPr lang="en-US" sz="2200" b="1" dirty="0" smtClean="0"/>
              <a:t>Environmental Statement </a:t>
            </a:r>
            <a:r>
              <a:rPr lang="en-US" sz="2200" dirty="0" smtClean="0"/>
              <a:t>online, in the Library or at the offices of Towards Zero Carbon </a:t>
            </a:r>
            <a:r>
              <a:rPr lang="en-US" sz="2200" dirty="0" err="1" smtClean="0"/>
              <a:t>Bute</a:t>
            </a:r>
            <a:r>
              <a:rPr lang="en-US" sz="2200" dirty="0" smtClean="0"/>
              <a:t>.</a:t>
            </a:r>
            <a:br>
              <a:rPr lang="en-US" sz="2200" dirty="0" smtClean="0"/>
            </a:br>
            <a:r>
              <a:rPr lang="en-US" sz="2200" b="1" dirty="0" smtClean="0"/>
              <a:t>Uninformed or misinformed is non-informed!</a:t>
            </a:r>
            <a:r>
              <a:rPr lang="en-US" sz="2000" dirty="0">
                <a:solidFill>
                  <a:prstClr val="white"/>
                </a:solidFill>
              </a:rPr>
              <a:t/>
            </a:r>
            <a:br>
              <a:rPr lang="en-US" sz="2000" dirty="0">
                <a:solidFill>
                  <a:prstClr val="white"/>
                </a:solidFill>
              </a:rPr>
            </a:br>
            <a:endParaRPr lang="en-US" dirty="0"/>
          </a:p>
        </p:txBody>
      </p:sp>
      <p:sp>
        <p:nvSpPr>
          <p:cNvPr id="3" name="Text Placeholder 2"/>
          <p:cNvSpPr>
            <a:spLocks noGrp="1"/>
          </p:cNvSpPr>
          <p:nvPr>
            <p:ph type="body" sz="quarter" idx="14"/>
          </p:nvPr>
        </p:nvSpPr>
        <p:spPr>
          <a:xfrm>
            <a:off x="2057400" y="685800"/>
            <a:ext cx="7086600" cy="381000"/>
          </a:xfrm>
        </p:spPr>
        <p:txBody>
          <a:bodyPr/>
          <a:lstStyle/>
          <a:p>
            <a:r>
              <a:rPr lang="en-US" dirty="0" smtClean="0">
                <a:solidFill>
                  <a:prstClr val="white">
                    <a:lumMod val="65000"/>
                  </a:prstClr>
                </a:solidFill>
              </a:rPr>
              <a:t>Summary</a:t>
            </a:r>
            <a:endParaRPr lang="en-US" dirty="0">
              <a:solidFill>
                <a:prstClr val="white">
                  <a:lumMod val="65000"/>
                </a:prstClr>
              </a:solidFill>
            </a:endParaRPr>
          </a:p>
          <a:p>
            <a:endParaRPr lang="en-US" dirty="0"/>
          </a:p>
        </p:txBody>
      </p:sp>
      <p:sp>
        <p:nvSpPr>
          <p:cNvPr id="4" name="TextBox 3"/>
          <p:cNvSpPr txBox="1"/>
          <p:nvPr/>
        </p:nvSpPr>
        <p:spPr>
          <a:xfrm>
            <a:off x="1828800" y="4572000"/>
            <a:ext cx="5274528" cy="369332"/>
          </a:xfrm>
          <a:prstGeom prst="rect">
            <a:avLst/>
          </a:prstGeom>
          <a:noFill/>
        </p:spPr>
        <p:txBody>
          <a:bodyPr wrap="square" rtlCol="0">
            <a:normAutofit/>
          </a:bodyPr>
          <a:lstStyle/>
          <a:p>
            <a:pPr algn="r"/>
            <a:r>
              <a:rPr lang="en-US" dirty="0" smtClean="0">
                <a:solidFill>
                  <a:prstClr val="white"/>
                </a:solidFill>
              </a:rPr>
              <a:t>The only thing we have to fear is fear itself!</a:t>
            </a:r>
            <a:endParaRPr lang="en-US" dirty="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err="1" smtClean="0"/>
              <a:t>Bute</a:t>
            </a:r>
            <a:r>
              <a:rPr lang="en-US" dirty="0" smtClean="0"/>
              <a:t> Community Council 21.11.2012</a:t>
            </a:r>
          </a:p>
        </p:txBody>
      </p:sp>
      <p:sp>
        <p:nvSpPr>
          <p:cNvPr id="5" name="Title 4"/>
          <p:cNvSpPr>
            <a:spLocks noGrp="1"/>
          </p:cNvSpPr>
          <p:nvPr>
            <p:ph type="title"/>
          </p:nvPr>
        </p:nvSpPr>
        <p:spPr>
          <a:xfrm>
            <a:off x="228600" y="3048000"/>
            <a:ext cx="7239000" cy="1828800"/>
          </a:xfrm>
        </p:spPr>
        <p:txBody>
          <a:bodyPr>
            <a:normAutofit/>
          </a:bodyPr>
          <a:lstStyle/>
          <a:p>
            <a:pPr algn="l"/>
            <a:r>
              <a:rPr lang="en-US" sz="2400" b="0" dirty="0" err="1" smtClean="0">
                <a:solidFill>
                  <a:srgbClr val="7BCF27"/>
                </a:solidFill>
                <a:latin typeface="Calibri" pitchFamily="34" charset="0"/>
              </a:rPr>
              <a:t>Ascog</a:t>
            </a:r>
            <a:r>
              <a:rPr lang="en-US" sz="2400" b="0" dirty="0" smtClean="0">
                <a:solidFill>
                  <a:srgbClr val="7BCF27"/>
                </a:solidFill>
                <a:latin typeface="Calibri" pitchFamily="34" charset="0"/>
              </a:rPr>
              <a:t> Farm / Community</a:t>
            </a:r>
            <a:r>
              <a:rPr lang="en-US" sz="2400" b="0" dirty="0">
                <a:solidFill>
                  <a:srgbClr val="262626"/>
                </a:solidFill>
              </a:rPr>
              <a:t/>
            </a:r>
            <a:br>
              <a:rPr lang="en-US" sz="2400" b="0" dirty="0">
                <a:solidFill>
                  <a:srgbClr val="262626"/>
                </a:solidFill>
              </a:rPr>
            </a:br>
            <a:r>
              <a:rPr lang="en-US" sz="5600" b="0" dirty="0" smtClean="0">
                <a:solidFill>
                  <a:prstClr val="white"/>
                </a:solidFill>
              </a:rPr>
              <a:t>Wind Energy Project</a:t>
            </a:r>
            <a:endParaRPr lang="en-US" sz="5600" b="0" dirty="0"/>
          </a:p>
        </p:txBody>
      </p:sp>
      <p:sp>
        <p:nvSpPr>
          <p:cNvPr id="4" name="TextBox 3"/>
          <p:cNvSpPr txBox="1"/>
          <p:nvPr/>
        </p:nvSpPr>
        <p:spPr>
          <a:xfrm>
            <a:off x="251520" y="5373216"/>
            <a:ext cx="4680520" cy="923330"/>
          </a:xfrm>
          <a:prstGeom prst="rect">
            <a:avLst/>
          </a:prstGeom>
          <a:noFill/>
        </p:spPr>
        <p:txBody>
          <a:bodyPr wrap="square" rtlCol="0">
            <a:spAutoFit/>
          </a:bodyPr>
          <a:lstStyle/>
          <a:p>
            <a:r>
              <a:rPr lang="en-GB" b="1" dirty="0" smtClean="0">
                <a:solidFill>
                  <a:schemeClr val="bg1"/>
                </a:solidFill>
              </a:rPr>
              <a:t>Adrian Tear</a:t>
            </a:r>
          </a:p>
          <a:p>
            <a:r>
              <a:rPr lang="en-GB" b="1" dirty="0" smtClean="0">
                <a:solidFill>
                  <a:schemeClr val="bg1"/>
                </a:solidFill>
              </a:rPr>
              <a:t>adrian.tear@ascogfarm.com</a:t>
            </a:r>
          </a:p>
          <a:p>
            <a:r>
              <a:rPr lang="en-GB" b="1" dirty="0" smtClean="0">
                <a:solidFill>
                  <a:schemeClr val="bg1"/>
                </a:solidFill>
              </a:rPr>
              <a:t>www.ascogfarm.com</a:t>
            </a:r>
            <a:endParaRPr lang="en-GB" b="1" dirty="0">
              <a:solidFill>
                <a:schemeClr val="bg1"/>
              </a:solidFill>
            </a:endParaRPr>
          </a:p>
        </p:txBody>
      </p:sp>
    </p:spTree>
    <p:extLst>
      <p:ext uri="{BB962C8B-B14F-4D97-AF65-F5344CB8AC3E}">
        <p14:creationId xmlns:p14="http://schemas.microsoft.com/office/powerpoint/2010/main" val="111340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n-US" sz="4000" b="1" dirty="0" smtClean="0">
                <a:solidFill>
                  <a:schemeClr val="tx1">
                    <a:lumMod val="85000"/>
                    <a:lumOff val="15000"/>
                  </a:schemeClr>
                </a:solidFill>
                <a:latin typeface="+mj-lt"/>
              </a:rPr>
              <a:t>Introduction</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en-US" sz="2000" b="1" dirty="0" smtClean="0">
                <a:solidFill>
                  <a:schemeClr val="tx1">
                    <a:lumMod val="75000"/>
                    <a:lumOff val="25000"/>
                  </a:schemeClr>
                </a:solidFill>
              </a:rPr>
              <a:t>Read more online at www.ascogfarm.com</a:t>
            </a:r>
            <a:endParaRPr lang="en-U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Who?</a:t>
              </a: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What?</a:t>
              </a: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Why?</a:t>
              </a:r>
              <a:endParaRPr lang="en-US"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lvl="0">
              <a:spcBef>
                <a:spcPts val="0"/>
              </a:spcBef>
            </a:pPr>
            <a:r>
              <a:rPr lang="en-US" sz="1700" b="1" dirty="0" smtClean="0">
                <a:solidFill>
                  <a:prstClr val="black">
                    <a:lumMod val="75000"/>
                    <a:lumOff val="25000"/>
                  </a:prstClr>
                </a:solidFill>
              </a:rPr>
              <a:t>Strong family ties to </a:t>
            </a:r>
            <a:r>
              <a:rPr lang="en-US" sz="1700" b="1" dirty="0" err="1" smtClean="0">
                <a:solidFill>
                  <a:prstClr val="black">
                    <a:lumMod val="75000"/>
                    <a:lumOff val="25000"/>
                  </a:prstClr>
                </a:solidFill>
              </a:rPr>
              <a:t>Bute</a:t>
            </a:r>
            <a:r>
              <a:rPr lang="en-US" sz="1700" b="1" dirty="0" smtClean="0">
                <a:solidFill>
                  <a:prstClr val="black">
                    <a:lumMod val="75000"/>
                    <a:lumOff val="25000"/>
                  </a:prstClr>
                </a:solidFill>
              </a:rPr>
              <a:t> and well known in the local farming community</a:t>
            </a:r>
            <a:endParaRPr lang="en-US" sz="1700" b="1" dirty="0">
              <a:solidFill>
                <a:prstClr val="black">
                  <a:lumMod val="75000"/>
                  <a:lumOff val="25000"/>
                </a:prstClr>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
        <p:nvSpPr>
          <p:cNvPr id="3" name="Title 2"/>
          <p:cNvSpPr>
            <a:spLocks noGrp="1"/>
          </p:cNvSpPr>
          <p:nvPr>
            <p:ph type="title"/>
          </p:nvPr>
        </p:nvSpPr>
        <p:spPr>
          <a:xfrm>
            <a:off x="2971800" y="954898"/>
            <a:ext cx="5867400" cy="602558"/>
          </a:xfrm>
        </p:spPr>
        <p:txBody>
          <a:bodyPr/>
          <a:lstStyle/>
          <a:p>
            <a:r>
              <a:rPr lang="en-GB" cap="none" dirty="0" smtClean="0"/>
              <a:t>Who?</a:t>
            </a:r>
            <a:endParaRPr lang="en-GB" cap="none" dirty="0"/>
          </a:p>
        </p:txBody>
      </p:sp>
      <p:sp>
        <p:nvSpPr>
          <p:cNvPr id="7" name="TextBox 6"/>
          <p:cNvSpPr txBox="1"/>
          <p:nvPr/>
        </p:nvSpPr>
        <p:spPr>
          <a:xfrm>
            <a:off x="3131840" y="1557456"/>
            <a:ext cx="5544616" cy="3693319"/>
          </a:xfrm>
          <a:prstGeom prst="rect">
            <a:avLst/>
          </a:prstGeom>
          <a:noFill/>
        </p:spPr>
        <p:txBody>
          <a:bodyPr wrap="square" rtlCol="0">
            <a:spAutoFit/>
          </a:bodyPr>
          <a:lstStyle/>
          <a:p>
            <a:pPr marL="285750" indent="-285750">
              <a:buFont typeface="Arial" pitchFamily="34" charset="0"/>
              <a:buChar char="•"/>
            </a:pPr>
            <a:r>
              <a:rPr lang="en-GB" dirty="0" smtClean="0"/>
              <a:t>Adrian Tear:</a:t>
            </a:r>
          </a:p>
          <a:p>
            <a:pPr marL="742950" lvl="1" indent="-285750">
              <a:buFont typeface="Arial" pitchFamily="34" charset="0"/>
              <a:buChar char="•"/>
            </a:pPr>
            <a:r>
              <a:rPr lang="en-GB" dirty="0" smtClean="0"/>
              <a:t>BA </a:t>
            </a:r>
            <a:r>
              <a:rPr lang="en-GB" dirty="0" err="1" smtClean="0"/>
              <a:t>Hons</a:t>
            </a:r>
            <a:r>
              <a:rPr lang="en-GB" dirty="0" smtClean="0"/>
              <a:t> Geography (Durham)</a:t>
            </a:r>
          </a:p>
          <a:p>
            <a:pPr marL="742950" lvl="1" indent="-285750">
              <a:buFont typeface="Arial" pitchFamily="34" charset="0"/>
              <a:buChar char="•"/>
            </a:pPr>
            <a:r>
              <a:rPr lang="en-GB" dirty="0" smtClean="0"/>
              <a:t>MSc Geographic Information Systems (Edinburgh)</a:t>
            </a:r>
          </a:p>
          <a:p>
            <a:pPr marL="742950" lvl="1" indent="-285750">
              <a:buFont typeface="Arial" pitchFamily="34" charset="0"/>
              <a:buChar char="•"/>
            </a:pPr>
            <a:r>
              <a:rPr lang="en-GB" dirty="0" smtClean="0"/>
              <a:t>PhD Geography (part time, Portsmouth)</a:t>
            </a:r>
          </a:p>
          <a:p>
            <a:pPr marL="742950" lvl="1" indent="-285750">
              <a:buFont typeface="Arial" pitchFamily="34" charset="0"/>
              <a:buChar char="•"/>
            </a:pPr>
            <a:r>
              <a:rPr lang="en-GB" dirty="0" smtClean="0"/>
              <a:t>20 years visiting/staying on Bute</a:t>
            </a:r>
          </a:p>
          <a:p>
            <a:pPr marL="285750" indent="-285750">
              <a:buFont typeface="Arial" pitchFamily="34" charset="0"/>
              <a:buChar char="•"/>
            </a:pPr>
            <a:r>
              <a:rPr lang="en-GB" dirty="0" smtClean="0"/>
              <a:t>Elspeth McVey:</a:t>
            </a:r>
          </a:p>
          <a:p>
            <a:pPr marL="742950" lvl="1" indent="-285750">
              <a:buFont typeface="Arial" pitchFamily="34" charset="0"/>
              <a:buChar char="•"/>
            </a:pPr>
            <a:r>
              <a:rPr lang="en-GB" dirty="0" smtClean="0"/>
              <a:t>MA </a:t>
            </a:r>
            <a:r>
              <a:rPr lang="en-GB" dirty="0" err="1" smtClean="0"/>
              <a:t>Hons</a:t>
            </a:r>
            <a:r>
              <a:rPr lang="en-GB" dirty="0" smtClean="0"/>
              <a:t> Geography (Edinburgh)</a:t>
            </a:r>
          </a:p>
          <a:p>
            <a:pPr marL="742950" lvl="1" indent="-285750">
              <a:buFont typeface="Arial" pitchFamily="34" charset="0"/>
              <a:buChar char="•"/>
            </a:pPr>
            <a:r>
              <a:rPr lang="en-GB" dirty="0"/>
              <a:t>MSc Geographic Information Systems (Edinburgh)</a:t>
            </a:r>
          </a:p>
          <a:p>
            <a:pPr marL="742950" lvl="1" indent="-285750">
              <a:buFont typeface="Arial" pitchFamily="34" charset="0"/>
              <a:buChar char="•"/>
            </a:pPr>
            <a:r>
              <a:rPr lang="en-GB" dirty="0" smtClean="0"/>
              <a:t>Grew up on Bute/always coming back</a:t>
            </a:r>
          </a:p>
          <a:p>
            <a:pPr marL="285750" indent="-285750">
              <a:buFont typeface="Arial" pitchFamily="34" charset="0"/>
              <a:buChar char="•"/>
            </a:pPr>
            <a:r>
              <a:rPr lang="en-GB" dirty="0" smtClean="0"/>
              <a:t>Patrick (15), Roslyn (13), Charlie (8):</a:t>
            </a:r>
          </a:p>
          <a:p>
            <a:pPr marL="742950" lvl="1" indent="-285750">
              <a:buFont typeface="Arial" pitchFamily="34" charset="0"/>
              <a:buChar char="•"/>
            </a:pPr>
            <a:r>
              <a:rPr lang="en-GB" dirty="0" smtClean="0"/>
              <a:t>All have been coming to Bute since born</a:t>
            </a:r>
          </a:p>
          <a:p>
            <a:pPr marL="742950" lvl="1" indent="-285750">
              <a:buFont typeface="Arial" pitchFamily="34" charset="0"/>
              <a:buChar char="•"/>
            </a:pPr>
            <a:endParaRPr lang="en-GB" dirty="0" smtClean="0"/>
          </a:p>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150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fade">
                                      <p:cBhvr>
                                        <p:cTn id="33" dur="1000"/>
                                        <p:tgtEl>
                                          <p:spTgt spid="7">
                                            <p:txEl>
                                              <p:pRg st="5" end="5"/>
                                            </p:txEl>
                                          </p:spTgt>
                                        </p:tgtEl>
                                      </p:cBhvr>
                                    </p:animEffect>
                                    <p:anim calcmode="lin" valueType="num">
                                      <p:cBhvr>
                                        <p:cTn id="34"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fade">
                                      <p:cBhvr>
                                        <p:cTn id="38" dur="1000"/>
                                        <p:tgtEl>
                                          <p:spTgt spid="7">
                                            <p:txEl>
                                              <p:pRg st="6" end="6"/>
                                            </p:txEl>
                                          </p:spTgt>
                                        </p:tgtEl>
                                      </p:cBhvr>
                                    </p:animEffect>
                                    <p:anim calcmode="lin" valueType="num">
                                      <p:cBhvr>
                                        <p:cTn id="3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50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fade">
                                      <p:cBhvr>
                                        <p:cTn id="43" dur="1000"/>
                                        <p:tgtEl>
                                          <p:spTgt spid="7">
                                            <p:txEl>
                                              <p:pRg st="7" end="7"/>
                                            </p:txEl>
                                          </p:spTgt>
                                        </p:tgtEl>
                                      </p:cBhvr>
                                    </p:animEffect>
                                    <p:anim calcmode="lin" valueType="num">
                                      <p:cBhvr>
                                        <p:cTn id="4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500"/>
                                  </p:stCondLst>
                                  <p:childTnLst>
                                    <p:set>
                                      <p:cBhvr>
                                        <p:cTn id="47" dur="1" fill="hold">
                                          <p:stCondLst>
                                            <p:cond delay="0"/>
                                          </p:stCondLst>
                                        </p:cTn>
                                        <p:tgtEl>
                                          <p:spTgt spid="7">
                                            <p:txEl>
                                              <p:pRg st="8" end="8"/>
                                            </p:txEl>
                                          </p:spTgt>
                                        </p:tgtEl>
                                        <p:attrNameLst>
                                          <p:attrName>style.visibility</p:attrName>
                                        </p:attrNameLst>
                                      </p:cBhvr>
                                      <p:to>
                                        <p:strVal val="visible"/>
                                      </p:to>
                                    </p:set>
                                    <p:animEffect transition="in" filter="fade">
                                      <p:cBhvr>
                                        <p:cTn id="48" dur="1000"/>
                                        <p:tgtEl>
                                          <p:spTgt spid="7">
                                            <p:txEl>
                                              <p:pRg st="8" end="8"/>
                                            </p:txEl>
                                          </p:spTgt>
                                        </p:tgtEl>
                                      </p:cBhvr>
                                    </p:animEffect>
                                    <p:anim calcmode="lin" valueType="num">
                                      <p:cBhvr>
                                        <p:cTn id="49"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2" presetClass="entr" presetSubtype="0" fill="hold" nodeType="afterEffect">
                                  <p:stCondLst>
                                    <p:cond delay="1500"/>
                                  </p:stCondLst>
                                  <p:childTnLst>
                                    <p:set>
                                      <p:cBhvr>
                                        <p:cTn id="53" dur="1" fill="hold">
                                          <p:stCondLst>
                                            <p:cond delay="0"/>
                                          </p:stCondLst>
                                        </p:cTn>
                                        <p:tgtEl>
                                          <p:spTgt spid="7">
                                            <p:txEl>
                                              <p:pRg st="9" end="9"/>
                                            </p:txEl>
                                          </p:spTgt>
                                        </p:tgtEl>
                                        <p:attrNameLst>
                                          <p:attrName>style.visibility</p:attrName>
                                        </p:attrNameLst>
                                      </p:cBhvr>
                                      <p:to>
                                        <p:strVal val="visible"/>
                                      </p:to>
                                    </p:set>
                                    <p:animEffect transition="in" filter="fade">
                                      <p:cBhvr>
                                        <p:cTn id="54" dur="1000"/>
                                        <p:tgtEl>
                                          <p:spTgt spid="7">
                                            <p:txEl>
                                              <p:pRg st="9" end="9"/>
                                            </p:txEl>
                                          </p:spTgt>
                                        </p:tgtEl>
                                      </p:cBhvr>
                                    </p:animEffect>
                                    <p:anim calcmode="lin" valueType="num">
                                      <p:cBhvr>
                                        <p:cTn id="55"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1500"/>
                                  </p:stCondLst>
                                  <p:childTnLst>
                                    <p:set>
                                      <p:cBhvr>
                                        <p:cTn id="58" dur="1" fill="hold">
                                          <p:stCondLst>
                                            <p:cond delay="0"/>
                                          </p:stCondLst>
                                        </p:cTn>
                                        <p:tgtEl>
                                          <p:spTgt spid="7">
                                            <p:txEl>
                                              <p:pRg st="10" end="10"/>
                                            </p:txEl>
                                          </p:spTgt>
                                        </p:tgtEl>
                                        <p:attrNameLst>
                                          <p:attrName>style.visibility</p:attrName>
                                        </p:attrNameLst>
                                      </p:cBhvr>
                                      <p:to>
                                        <p:strVal val="visible"/>
                                      </p:to>
                                    </p:set>
                                    <p:animEffect transition="in" filter="fade">
                                      <p:cBhvr>
                                        <p:cTn id="59" dur="1000"/>
                                        <p:tgtEl>
                                          <p:spTgt spid="7">
                                            <p:txEl>
                                              <p:pRg st="10" end="10"/>
                                            </p:txEl>
                                          </p:spTgt>
                                        </p:tgtEl>
                                      </p:cBhvr>
                                    </p:animEffect>
                                    <p:anim calcmode="lin" valueType="num">
                                      <p:cBhvr>
                                        <p:cTn id="60"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4000" b="1" dirty="0" smtClean="0">
                <a:solidFill>
                  <a:prstClr val="white"/>
                </a:solidFill>
              </a:rPr>
              <a:t>From and often on </a:t>
            </a:r>
            <a:r>
              <a:rPr lang="en-US" sz="4000" b="1" dirty="0" err="1" smtClean="0">
                <a:solidFill>
                  <a:prstClr val="white"/>
                </a:solidFill>
              </a:rPr>
              <a:t>Bute</a:t>
            </a:r>
            <a:r>
              <a:rPr lang="en-US" sz="4000" b="1" dirty="0" smtClean="0">
                <a:solidFill>
                  <a:prstClr val="white"/>
                </a:solidFill>
              </a:rPr>
              <a:t>!</a:t>
            </a:r>
            <a:endParaRPr lang="en-US" sz="4000" dirty="0">
              <a:solidFill>
                <a:prstClr val="white"/>
              </a:solidFill>
            </a:endParaRPr>
          </a:p>
        </p:txBody>
      </p:sp>
      <p:sp>
        <p:nvSpPr>
          <p:cNvPr id="3" name="TextBox 2"/>
          <p:cNvSpPr txBox="1"/>
          <p:nvPr/>
        </p:nvSpPr>
        <p:spPr>
          <a:xfrm>
            <a:off x="1523999" y="685800"/>
            <a:ext cx="7391401" cy="726976"/>
          </a:xfrm>
          <a:prstGeom prst="rect">
            <a:avLst/>
          </a:prstGeom>
          <a:noFill/>
        </p:spPr>
        <p:txBody>
          <a:bodyPr wrap="square" rtlCol="0">
            <a:normAutofit/>
          </a:bodyPr>
          <a:lstStyle/>
          <a:p>
            <a:r>
              <a:rPr lang="en-US" sz="3600" b="1" dirty="0" smtClean="0">
                <a:solidFill>
                  <a:prstClr val="black">
                    <a:lumMod val="50000"/>
                    <a:lumOff val="50000"/>
                  </a:prstClr>
                </a:solidFill>
                <a:latin typeface="+mj-lt"/>
              </a:rPr>
              <a:t>We are not a £billion power company</a:t>
            </a:r>
            <a:endParaRPr lang="en-US" sz="2200" dirty="0" smtClean="0">
              <a:solidFill>
                <a:srgbClr val="2C99FC"/>
              </a:solidFill>
            </a:endParaRPr>
          </a:p>
          <a:p>
            <a:endParaRPr lang="en-US" sz="1900" dirty="0" smtClean="0">
              <a:solidFill>
                <a:srgbClr val="2C99FC"/>
              </a:solidFill>
            </a:endParaRPr>
          </a:p>
          <a:p>
            <a:endParaRPr lang="en-US" dirty="0">
              <a:solidFill>
                <a:prstClr val="black"/>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91680" y="1441193"/>
            <a:ext cx="4114800" cy="3086100"/>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23728" y="1795550"/>
            <a:ext cx="4114800" cy="308610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555776" y="2149907"/>
            <a:ext cx="4114800" cy="30861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987824" y="2504264"/>
            <a:ext cx="4114800" cy="308610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419872" y="3212976"/>
            <a:ext cx="4114800" cy="26842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5941924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3500"/>
                            </p:stCondLst>
                            <p:childTnLst>
                              <p:par>
                                <p:cTn id="11" presetID="42" presetClass="entr" presetSubtype="0" fill="hold" nodeType="after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7000"/>
                            </p:stCondLst>
                            <p:childTnLst>
                              <p:par>
                                <p:cTn id="17" presetID="42" presetClass="entr" presetSubtype="0" fill="hold" nodeType="afterEffect">
                                  <p:stCondLst>
                                    <p:cond delay="2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0500"/>
                            </p:stCondLst>
                            <p:childTnLst>
                              <p:par>
                                <p:cTn id="23" presetID="42" presetClass="entr" presetSubtype="0" fill="hold" nodeType="afterEffect">
                                  <p:stCondLst>
                                    <p:cond delay="2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4000"/>
                            </p:stCondLst>
                            <p:childTnLst>
                              <p:par>
                                <p:cTn id="29" presetID="42" presetClass="entr" presetSubtype="0" fill="hold" nodeType="afterEffect">
                                  <p:stCondLst>
                                    <p:cond delay="2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fontScale="92500"/>
          </a:bodyPr>
          <a:lstStyle/>
          <a:p>
            <a:r>
              <a:rPr lang="en-US" sz="4000" b="1" dirty="0" smtClean="0">
                <a:solidFill>
                  <a:prstClr val="white"/>
                </a:solidFill>
              </a:rPr>
              <a:t>Do nothing or something?</a:t>
            </a:r>
            <a:endParaRPr lang="en-US" sz="4000" dirty="0">
              <a:solidFill>
                <a:prstClr val="white"/>
              </a:solidFill>
            </a:endParaRPr>
          </a:p>
        </p:txBody>
      </p:sp>
      <p:sp>
        <p:nvSpPr>
          <p:cNvPr id="3" name="TextBox 2"/>
          <p:cNvSpPr txBox="1"/>
          <p:nvPr/>
        </p:nvSpPr>
        <p:spPr>
          <a:xfrm>
            <a:off x="1523999" y="685800"/>
            <a:ext cx="7391401" cy="5983560"/>
          </a:xfrm>
          <a:prstGeom prst="rect">
            <a:avLst/>
          </a:prstGeom>
          <a:noFill/>
        </p:spPr>
        <p:txBody>
          <a:bodyPr wrap="square" rtlCol="0">
            <a:normAutofit/>
          </a:bodyPr>
          <a:lstStyle/>
          <a:p>
            <a:r>
              <a:rPr lang="en-US" sz="3600" b="1" dirty="0" smtClean="0">
                <a:solidFill>
                  <a:prstClr val="black">
                    <a:lumMod val="50000"/>
                    <a:lumOff val="50000"/>
                  </a:prstClr>
                </a:solidFill>
              </a:rPr>
              <a:t>Track record</a:t>
            </a:r>
          </a:p>
          <a:p>
            <a:pPr>
              <a:lnSpc>
                <a:spcPct val="30000"/>
              </a:lnSpc>
            </a:pPr>
            <a:endParaRPr lang="en-US" dirty="0">
              <a:solidFill>
                <a:prstClr val="black"/>
              </a:solidFill>
            </a:endParaRPr>
          </a:p>
          <a:p>
            <a:pPr marL="342900" indent="-342900">
              <a:buFont typeface="Arial" pitchFamily="34" charset="0"/>
              <a:buChar char="•"/>
            </a:pPr>
            <a:r>
              <a:rPr lang="en-US" sz="2200" b="1" dirty="0" smtClean="0">
                <a:solidFill>
                  <a:prstClr val="black">
                    <a:lumMod val="85000"/>
                    <a:lumOff val="15000"/>
                  </a:prstClr>
                </a:solidFill>
              </a:rPr>
              <a:t>Business </a:t>
            </a:r>
            <a:r>
              <a:rPr lang="en-US" sz="2200" b="1" dirty="0" err="1" smtClean="0">
                <a:solidFill>
                  <a:prstClr val="black">
                    <a:lumMod val="85000"/>
                    <a:lumOff val="15000"/>
                  </a:prstClr>
                </a:solidFill>
              </a:rPr>
              <a:t>Geographics</a:t>
            </a:r>
            <a:r>
              <a:rPr lang="en-US" sz="2200" b="1" dirty="0" smtClean="0">
                <a:solidFill>
                  <a:prstClr val="black">
                    <a:lumMod val="85000"/>
                    <a:lumOff val="15000"/>
                  </a:prstClr>
                </a:solidFill>
              </a:rPr>
              <a:t> Limited</a:t>
            </a:r>
            <a:r>
              <a:rPr lang="en-US" sz="2200" dirty="0" smtClean="0">
                <a:solidFill>
                  <a:prstClr val="black">
                    <a:lumMod val="85000"/>
                    <a:lumOff val="15000"/>
                  </a:prstClr>
                </a:solidFill>
              </a:rPr>
              <a:t>:</a:t>
            </a:r>
          </a:p>
          <a:p>
            <a:pPr marL="800100" lvl="1" indent="-342900">
              <a:buFont typeface="Arial" pitchFamily="34" charset="0"/>
              <a:buChar char="•"/>
            </a:pPr>
            <a:r>
              <a:rPr lang="en-US" sz="2200" dirty="0" smtClean="0">
                <a:solidFill>
                  <a:prstClr val="black">
                    <a:lumMod val="85000"/>
                    <a:lumOff val="15000"/>
                  </a:prstClr>
                </a:solidFill>
              </a:rPr>
              <a:t>Co-founded 1993, aged 24 with no capital</a:t>
            </a:r>
          </a:p>
          <a:p>
            <a:pPr marL="800100" lvl="1" indent="-342900">
              <a:buFont typeface="Arial" pitchFamily="34" charset="0"/>
              <a:buChar char="•"/>
            </a:pPr>
            <a:r>
              <a:rPr lang="en-US" sz="2200" dirty="0" smtClean="0">
                <a:solidFill>
                  <a:prstClr val="black">
                    <a:lumMod val="85000"/>
                    <a:lumOff val="15000"/>
                  </a:prstClr>
                </a:solidFill>
              </a:rPr>
              <a:t>Created 5 permanent jobs</a:t>
            </a:r>
          </a:p>
          <a:p>
            <a:pPr marL="800100" lvl="1" indent="-342900">
              <a:buFont typeface="Arial" pitchFamily="34" charset="0"/>
              <a:buChar char="•"/>
            </a:pPr>
            <a:r>
              <a:rPr lang="en-US" sz="2200" dirty="0" smtClean="0">
                <a:solidFill>
                  <a:prstClr val="black">
                    <a:lumMod val="85000"/>
                    <a:lumOff val="15000"/>
                  </a:prstClr>
                </a:solidFill>
              </a:rPr>
              <a:t>Sold 1997-2000 in a £</a:t>
            </a:r>
            <a:r>
              <a:rPr lang="en-US" sz="2200" dirty="0" err="1" smtClean="0">
                <a:solidFill>
                  <a:prstClr val="black">
                    <a:lumMod val="85000"/>
                    <a:lumOff val="15000"/>
                  </a:prstClr>
                </a:solidFill>
              </a:rPr>
              <a:t>x,xxx,xxx</a:t>
            </a:r>
            <a:r>
              <a:rPr lang="en-US" sz="2200" dirty="0" smtClean="0">
                <a:solidFill>
                  <a:prstClr val="black">
                    <a:lumMod val="85000"/>
                    <a:lumOff val="15000"/>
                  </a:prstClr>
                </a:solidFill>
              </a:rPr>
              <a:t> deal</a:t>
            </a:r>
          </a:p>
          <a:p>
            <a:pPr marL="342900" indent="-342900">
              <a:buFont typeface="Arial" pitchFamily="34" charset="0"/>
              <a:buChar char="•"/>
            </a:pPr>
            <a:r>
              <a:rPr lang="en-US" sz="2200" b="1" dirty="0" err="1" smtClean="0">
                <a:solidFill>
                  <a:prstClr val="black">
                    <a:lumMod val="85000"/>
                    <a:lumOff val="15000"/>
                  </a:prstClr>
                </a:solidFill>
              </a:rPr>
              <a:t>Allegran</a:t>
            </a:r>
            <a:r>
              <a:rPr lang="en-US" sz="2200" b="1" dirty="0" smtClean="0">
                <a:solidFill>
                  <a:prstClr val="black">
                    <a:lumMod val="85000"/>
                    <a:lumOff val="15000"/>
                  </a:prstClr>
                </a:solidFill>
              </a:rPr>
              <a:t> Limited</a:t>
            </a:r>
            <a:r>
              <a:rPr lang="en-US" sz="2200" dirty="0" smtClean="0">
                <a:solidFill>
                  <a:prstClr val="black">
                    <a:lumMod val="85000"/>
                    <a:lumOff val="15000"/>
                  </a:prstClr>
                </a:solidFill>
              </a:rPr>
              <a:t>:</a:t>
            </a:r>
          </a:p>
          <a:p>
            <a:pPr marL="800100" lvl="1" indent="-342900">
              <a:buFont typeface="Arial" pitchFamily="34" charset="0"/>
              <a:buChar char="•"/>
            </a:pPr>
            <a:r>
              <a:rPr lang="en-US" sz="2200" dirty="0" smtClean="0">
                <a:solidFill>
                  <a:prstClr val="black">
                    <a:lumMod val="85000"/>
                    <a:lumOff val="15000"/>
                  </a:prstClr>
                </a:solidFill>
              </a:rPr>
              <a:t>Co-founded 2002, aged 33 with £25k loan</a:t>
            </a:r>
          </a:p>
          <a:p>
            <a:pPr marL="800100" lvl="1" indent="-342900">
              <a:buFont typeface="Arial" pitchFamily="34" charset="0"/>
              <a:buChar char="•"/>
            </a:pPr>
            <a:r>
              <a:rPr lang="en-US" sz="2200" dirty="0" smtClean="0">
                <a:solidFill>
                  <a:prstClr val="black">
                    <a:lumMod val="85000"/>
                    <a:lumOff val="15000"/>
                  </a:prstClr>
                </a:solidFill>
              </a:rPr>
              <a:t>Created 20 permanent jobs</a:t>
            </a:r>
          </a:p>
          <a:p>
            <a:pPr marL="800100" lvl="1" indent="-342900">
              <a:buFont typeface="Arial" pitchFamily="34" charset="0"/>
              <a:buChar char="•"/>
            </a:pPr>
            <a:r>
              <a:rPr lang="en-US" sz="2200" dirty="0" smtClean="0">
                <a:solidFill>
                  <a:prstClr val="black">
                    <a:lumMod val="85000"/>
                    <a:lumOff val="15000"/>
                  </a:prstClr>
                </a:solidFill>
              </a:rPr>
              <a:t>Sold 2006-2007 in a £</a:t>
            </a:r>
            <a:r>
              <a:rPr lang="en-US" sz="2200" dirty="0" err="1" smtClean="0">
                <a:solidFill>
                  <a:prstClr val="black">
                    <a:lumMod val="85000"/>
                    <a:lumOff val="15000"/>
                  </a:prstClr>
                </a:solidFill>
              </a:rPr>
              <a:t>xx,xxx,xxx</a:t>
            </a:r>
            <a:r>
              <a:rPr lang="en-US" sz="2200" dirty="0" smtClean="0">
                <a:solidFill>
                  <a:prstClr val="black">
                    <a:lumMod val="85000"/>
                    <a:lumOff val="15000"/>
                  </a:prstClr>
                </a:solidFill>
              </a:rPr>
              <a:t> deal</a:t>
            </a:r>
          </a:p>
          <a:p>
            <a:pPr marL="342900" indent="-342900">
              <a:buFont typeface="Arial" pitchFamily="34" charset="0"/>
              <a:buChar char="•"/>
            </a:pPr>
            <a:r>
              <a:rPr lang="en-US" sz="2200" b="1" dirty="0" smtClean="0">
                <a:solidFill>
                  <a:prstClr val="black">
                    <a:lumMod val="85000"/>
                    <a:lumOff val="15000"/>
                  </a:prstClr>
                </a:solidFill>
              </a:rPr>
              <a:t>‘Disruptive’ technologies:</a:t>
            </a:r>
          </a:p>
          <a:p>
            <a:pPr marL="800100" lvl="1" indent="-342900">
              <a:buFont typeface="Arial" pitchFamily="34" charset="0"/>
              <a:buChar char="•"/>
            </a:pPr>
            <a:r>
              <a:rPr lang="en-US" sz="2200" dirty="0" smtClean="0">
                <a:solidFill>
                  <a:prstClr val="black">
                    <a:lumMod val="85000"/>
                    <a:lumOff val="15000"/>
                  </a:prstClr>
                </a:solidFill>
              </a:rPr>
              <a:t>Early</a:t>
            </a:r>
          </a:p>
          <a:p>
            <a:pPr marL="800100" lvl="1" indent="-342900">
              <a:buFont typeface="Arial" pitchFamily="34" charset="0"/>
              <a:buChar char="•"/>
            </a:pPr>
            <a:r>
              <a:rPr lang="en-US" sz="2200" dirty="0" smtClean="0">
                <a:solidFill>
                  <a:prstClr val="black">
                    <a:lumMod val="85000"/>
                    <a:lumOff val="15000"/>
                  </a:prstClr>
                </a:solidFill>
              </a:rPr>
              <a:t>Inventive/adaptable</a:t>
            </a:r>
          </a:p>
          <a:p>
            <a:pPr marL="800100" lvl="1" indent="-342900">
              <a:buFont typeface="Arial" pitchFamily="34" charset="0"/>
              <a:buChar char="•"/>
            </a:pPr>
            <a:r>
              <a:rPr lang="en-US" sz="2200" dirty="0" smtClean="0">
                <a:solidFill>
                  <a:prstClr val="black">
                    <a:lumMod val="85000"/>
                    <a:lumOff val="15000"/>
                  </a:prstClr>
                </a:solidFill>
              </a:rPr>
              <a:t>Successful</a:t>
            </a:r>
          </a:p>
          <a:p>
            <a:endParaRPr lang="en-US" sz="2200" dirty="0" smtClean="0">
              <a:solidFill>
                <a:srgbClr val="2C99FC"/>
              </a:solidFill>
            </a:endParaRPr>
          </a:p>
          <a:p>
            <a:endParaRPr lang="en-US" sz="1900" dirty="0" smtClean="0">
              <a:solidFill>
                <a:srgbClr val="2C99FC"/>
              </a:solidFill>
            </a:endParaRPr>
          </a:p>
          <a:p>
            <a:endParaRPr lang="en-US" dirty="0">
              <a:solidFill>
                <a:prstClr val="black"/>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19672" y="1239180"/>
            <a:ext cx="6096000" cy="48768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24472" y="1576536"/>
            <a:ext cx="6096000" cy="4876800"/>
          </a:xfrm>
          <a:prstGeom prst="rect">
            <a:avLst/>
          </a:prstGeom>
        </p:spPr>
      </p:pic>
    </p:spTree>
    <p:extLst>
      <p:ext uri="{BB962C8B-B14F-4D97-AF65-F5344CB8AC3E}">
        <p14:creationId xmlns:p14="http://schemas.microsoft.com/office/powerpoint/2010/main" val="2913212152"/>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150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50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50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150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150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1000"/>
                                        <p:tgtEl>
                                          <p:spTgt spid="3">
                                            <p:txEl>
                                              <p:pRg st="11" end="11"/>
                                            </p:txEl>
                                          </p:spTgt>
                                        </p:tgtEl>
                                      </p:cBhvr>
                                    </p:animEffect>
                                    <p:anim calcmode="lin" valueType="num">
                                      <p:cBhvr>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150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1000"/>
                                        <p:tgtEl>
                                          <p:spTgt spid="3">
                                            <p:txEl>
                                              <p:pRg st="12" end="12"/>
                                            </p:txEl>
                                          </p:spTgt>
                                        </p:tgtEl>
                                      </p:cBhvr>
                                    </p:animEffect>
                                    <p:anim calcmode="lin" valueType="num">
                                      <p:cBhvr>
                                        <p:cTn id="6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150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fade">
                                      <p:cBhvr>
                                        <p:cTn id="64" dur="1000"/>
                                        <p:tgtEl>
                                          <p:spTgt spid="3">
                                            <p:txEl>
                                              <p:pRg st="13" end="13"/>
                                            </p:txEl>
                                          </p:spTgt>
                                        </p:tgtEl>
                                      </p:cBhvr>
                                    </p:animEffect>
                                    <p:anim calcmode="lin" valueType="num">
                                      <p:cBhvr>
                                        <p:cTn id="6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42" presetClass="entr" presetSubtype="0" fill="hold" nodeType="afterEffect">
                                  <p:stCondLst>
                                    <p:cond delay="275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anim calcmode="lin" valueType="num">
                                      <p:cBhvr>
                                        <p:cTn id="71" dur="1000" fill="hold"/>
                                        <p:tgtEl>
                                          <p:spTgt spid="6"/>
                                        </p:tgtEl>
                                        <p:attrNameLst>
                                          <p:attrName>ppt_x</p:attrName>
                                        </p:attrNameLst>
                                      </p:cBhvr>
                                      <p:tavLst>
                                        <p:tav tm="0">
                                          <p:val>
                                            <p:strVal val="#ppt_x"/>
                                          </p:val>
                                        </p:tav>
                                        <p:tav tm="100000">
                                          <p:val>
                                            <p:strVal val="#ppt_x"/>
                                          </p:val>
                                        </p:tav>
                                      </p:tavLst>
                                    </p:anim>
                                    <p:anim calcmode="lin" valueType="num">
                                      <p:cBhvr>
                                        <p:cTn id="72" dur="1000" fill="hold"/>
                                        <p:tgtEl>
                                          <p:spTgt spid="6"/>
                                        </p:tgtEl>
                                        <p:attrNameLst>
                                          <p:attrName>ppt_y</p:attrName>
                                        </p:attrNameLst>
                                      </p:cBhvr>
                                      <p:tavLst>
                                        <p:tav tm="0">
                                          <p:val>
                                            <p:strVal val="#ppt_y+.1"/>
                                          </p:val>
                                        </p:tav>
                                        <p:tav tm="100000">
                                          <p:val>
                                            <p:strVal val="#ppt_y"/>
                                          </p:val>
                                        </p:tav>
                                      </p:tavLst>
                                    </p:anim>
                                  </p:childTnLst>
                                </p:cTn>
                              </p:par>
                            </p:childTnLst>
                          </p:cTn>
                        </p:par>
                        <p:par>
                          <p:cTn id="73" fill="hold">
                            <p:stCondLst>
                              <p:cond delay="9750"/>
                            </p:stCondLst>
                            <p:childTnLst>
                              <p:par>
                                <p:cTn id="74" presetID="42" presetClass="entr" presetSubtype="0" fill="hold" nodeType="afterEffect">
                                  <p:stCondLst>
                                    <p:cond delay="275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1000"/>
                                        <p:tgtEl>
                                          <p:spTgt spid="7"/>
                                        </p:tgtEl>
                                      </p:cBhvr>
                                    </p:animEffect>
                                    <p:anim calcmode="lin" valueType="num">
                                      <p:cBhvr>
                                        <p:cTn id="77" dur="1000" fill="hold"/>
                                        <p:tgtEl>
                                          <p:spTgt spid="7"/>
                                        </p:tgtEl>
                                        <p:attrNameLst>
                                          <p:attrName>ppt_x</p:attrName>
                                        </p:attrNameLst>
                                      </p:cBhvr>
                                      <p:tavLst>
                                        <p:tav tm="0">
                                          <p:val>
                                            <p:strVal val="#ppt_x"/>
                                          </p:val>
                                        </p:tav>
                                        <p:tav tm="100000">
                                          <p:val>
                                            <p:strVal val="#ppt_x"/>
                                          </p:val>
                                        </p:tav>
                                      </p:tavLst>
                                    </p:anim>
                                    <p:anim calcmode="lin" valueType="num">
                                      <p:cBhvr>
                                        <p:cTn id="7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2</a:t>
            </a:r>
            <a:endParaRPr lang="en-US" sz="17000" b="1" dirty="0">
              <a:solidFill>
                <a:srgbClr val="2A7A9E">
                  <a:alpha val="40000"/>
                </a:srgbClr>
              </a:solidFill>
              <a:cs typeface="Arial" pitchFamily="34" charset="0"/>
            </a:endParaRPr>
          </a:p>
        </p:txBody>
      </p:sp>
      <p:sp>
        <p:nvSpPr>
          <p:cNvPr id="10" name="Text Placeholder 9"/>
          <p:cNvSpPr>
            <a:spLocks noGrp="1"/>
          </p:cNvSpPr>
          <p:nvPr>
            <p:ph type="body" idx="1"/>
          </p:nvPr>
        </p:nvSpPr>
        <p:spPr/>
        <p:txBody>
          <a:bodyPr>
            <a:normAutofit/>
          </a:bodyPr>
          <a:lstStyle/>
          <a:p>
            <a:pPr lvl="0">
              <a:spcBef>
                <a:spcPts val="0"/>
              </a:spcBef>
            </a:pPr>
            <a:r>
              <a:rPr lang="en-US" sz="1700" b="1" dirty="0" smtClean="0">
                <a:solidFill>
                  <a:prstClr val="black">
                    <a:lumMod val="75000"/>
                    <a:lumOff val="25000"/>
                  </a:prstClr>
                </a:solidFill>
              </a:rPr>
              <a:t>“Scotland has massive green energy potential” (</a:t>
            </a:r>
            <a:r>
              <a:rPr lang="en-US" sz="1700" b="1" dirty="0" smtClean="0">
                <a:solidFill>
                  <a:prstClr val="black">
                    <a:lumMod val="75000"/>
                    <a:lumOff val="25000"/>
                  </a:prstClr>
                </a:solidFill>
                <a:hlinkClick r:id="rId4"/>
              </a:rPr>
              <a:t>Fergus Ewing</a:t>
            </a:r>
            <a:r>
              <a:rPr lang="en-US" sz="1700" b="1" dirty="0" smtClean="0">
                <a:solidFill>
                  <a:prstClr val="black">
                    <a:lumMod val="75000"/>
                    <a:lumOff val="25000"/>
                  </a:prstClr>
                </a:solidFill>
              </a:rPr>
              <a:t>)</a:t>
            </a:r>
            <a:endParaRPr lang="en-US" sz="1700" b="1" dirty="0">
              <a:solidFill>
                <a:prstClr val="black">
                  <a:lumMod val="75000"/>
                  <a:lumOff val="25000"/>
                </a:prstClr>
              </a:solidFill>
            </a:endParaRPr>
          </a:p>
        </p:txBody>
      </p:sp>
      <p:sp>
        <p:nvSpPr>
          <p:cNvPr id="9" name="Title 2"/>
          <p:cNvSpPr>
            <a:spLocks noGrp="1"/>
          </p:cNvSpPr>
          <p:nvPr>
            <p:ph type="title"/>
          </p:nvPr>
        </p:nvSpPr>
        <p:spPr>
          <a:xfrm>
            <a:off x="2971800" y="954898"/>
            <a:ext cx="5867400" cy="602558"/>
          </a:xfrm>
        </p:spPr>
        <p:txBody>
          <a:bodyPr/>
          <a:lstStyle/>
          <a:p>
            <a:r>
              <a:rPr lang="en-GB" cap="none" dirty="0" smtClean="0"/>
              <a:t>What?</a:t>
            </a:r>
            <a:endParaRPr lang="en-GB" cap="none" dirty="0"/>
          </a:p>
        </p:txBody>
      </p:sp>
      <p:sp>
        <p:nvSpPr>
          <p:cNvPr id="11" name="TextBox 10"/>
          <p:cNvSpPr txBox="1"/>
          <p:nvPr/>
        </p:nvSpPr>
        <p:spPr>
          <a:xfrm>
            <a:off x="3131840" y="1557456"/>
            <a:ext cx="5544616" cy="3416320"/>
          </a:xfrm>
          <a:prstGeom prst="rect">
            <a:avLst/>
          </a:prstGeom>
          <a:noFill/>
        </p:spPr>
        <p:txBody>
          <a:bodyPr wrap="square" rtlCol="0">
            <a:spAutoFit/>
          </a:bodyPr>
          <a:lstStyle/>
          <a:p>
            <a:pPr marL="285750" indent="-285750">
              <a:buFont typeface="Arial" pitchFamily="34" charset="0"/>
              <a:buChar char="•"/>
            </a:pPr>
            <a:r>
              <a:rPr lang="en-GB" dirty="0" smtClean="0"/>
              <a:t>Three wind turbines:</a:t>
            </a:r>
          </a:p>
          <a:p>
            <a:pPr marL="742950" lvl="1" indent="-285750">
              <a:buFont typeface="Arial" pitchFamily="34" charset="0"/>
              <a:buChar char="•"/>
            </a:pPr>
            <a:r>
              <a:rPr lang="en-GB" dirty="0" smtClean="0"/>
              <a:t>Each 50m high to the hub</a:t>
            </a:r>
          </a:p>
          <a:p>
            <a:pPr marL="742950" lvl="1" indent="-285750">
              <a:buFont typeface="Arial" pitchFamily="34" charset="0"/>
              <a:buChar char="•"/>
            </a:pPr>
            <a:r>
              <a:rPr lang="en-GB" dirty="0" smtClean="0"/>
              <a:t>48m diameter blades making 74m to ‘blade tip’</a:t>
            </a:r>
          </a:p>
          <a:p>
            <a:pPr marL="742950" lvl="1" indent="-285750">
              <a:buFont typeface="Arial" pitchFamily="34" charset="0"/>
              <a:buChar char="•"/>
            </a:pPr>
            <a:r>
              <a:rPr lang="en-GB" dirty="0" smtClean="0"/>
              <a:t>Rated at 900kW for a 2.7mW scheme in all</a:t>
            </a:r>
          </a:p>
          <a:p>
            <a:pPr marL="285750" indent="-285750">
              <a:buFont typeface="Arial" pitchFamily="34" charset="0"/>
              <a:buChar char="•"/>
            </a:pPr>
            <a:r>
              <a:rPr lang="en-GB" dirty="0" smtClean="0"/>
              <a:t>Capital expenditure:</a:t>
            </a:r>
          </a:p>
          <a:p>
            <a:pPr marL="742950" lvl="1" indent="-285750">
              <a:buFont typeface="Arial" pitchFamily="34" charset="0"/>
              <a:buChar char="•"/>
            </a:pPr>
            <a:r>
              <a:rPr lang="en-GB" dirty="0" smtClean="0"/>
              <a:t>~ £3.5m (Co-op bank borrowing?)</a:t>
            </a:r>
          </a:p>
          <a:p>
            <a:pPr marL="285750" indent="-285750">
              <a:buFont typeface="Arial" pitchFamily="34" charset="0"/>
              <a:buChar char="•"/>
            </a:pPr>
            <a:r>
              <a:rPr lang="en-GB" dirty="0" smtClean="0"/>
              <a:t>Outputs:</a:t>
            </a:r>
          </a:p>
          <a:p>
            <a:pPr marL="742950" lvl="1" indent="-285750">
              <a:buFont typeface="Arial" pitchFamily="34" charset="0"/>
              <a:buChar char="•"/>
            </a:pPr>
            <a:r>
              <a:rPr lang="en-GB" dirty="0" smtClean="0"/>
              <a:t>~ 8.28 </a:t>
            </a:r>
            <a:r>
              <a:rPr lang="en-GB" dirty="0" err="1" smtClean="0"/>
              <a:t>GWh</a:t>
            </a:r>
            <a:r>
              <a:rPr lang="en-GB" dirty="0" smtClean="0"/>
              <a:t>/year</a:t>
            </a:r>
          </a:p>
          <a:p>
            <a:pPr marL="742950" lvl="1" indent="-285750">
              <a:buFont typeface="Arial" pitchFamily="34" charset="0"/>
              <a:buChar char="•"/>
            </a:pPr>
            <a:r>
              <a:rPr lang="en-GB" dirty="0" smtClean="0"/>
              <a:t>Offsetting ~ 3,612 tonnes CO2 equivalent</a:t>
            </a:r>
          </a:p>
          <a:p>
            <a:pPr marL="742950" lvl="1" indent="-285750">
              <a:buFont typeface="Arial" pitchFamily="34" charset="0"/>
              <a:buChar char="•"/>
            </a:pPr>
            <a:r>
              <a:rPr lang="en-GB" dirty="0" smtClean="0"/>
              <a:t>Equates to consumption of ~ 2,133 homes</a:t>
            </a:r>
          </a:p>
          <a:p>
            <a:pPr marL="742950" lvl="1" indent="-285750">
              <a:buFont typeface="Arial" pitchFamily="34" charset="0"/>
              <a:buChar char="•"/>
            </a:pPr>
            <a:endParaRPr lang="en-GB" dirty="0" smtClean="0"/>
          </a:p>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anim calcmode="lin" valueType="num">
                                      <p:cBhvr>
                                        <p:cTn id="2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150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1000"/>
                                        <p:tgtEl>
                                          <p:spTgt spid="11">
                                            <p:txEl>
                                              <p:pRg st="4" end="4"/>
                                            </p:txEl>
                                          </p:spTgt>
                                        </p:tgtEl>
                                      </p:cBhvr>
                                    </p:animEffect>
                                    <p:anim calcmode="lin" valueType="num">
                                      <p:cBhvr>
                                        <p:cTn id="2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50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fade">
                                      <p:cBhvr>
                                        <p:cTn id="33" dur="1000"/>
                                        <p:tgtEl>
                                          <p:spTgt spid="11">
                                            <p:txEl>
                                              <p:pRg st="5" end="5"/>
                                            </p:txEl>
                                          </p:spTgt>
                                        </p:tgtEl>
                                      </p:cBhvr>
                                    </p:animEffect>
                                    <p:anim calcmode="lin" valueType="num">
                                      <p:cBhvr>
                                        <p:cTn id="34"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nodeType="afterEffect">
                                  <p:stCondLst>
                                    <p:cond delay="1500"/>
                                  </p:stCondLst>
                                  <p:childTnLst>
                                    <p:set>
                                      <p:cBhvr>
                                        <p:cTn id="38" dur="1" fill="hold">
                                          <p:stCondLst>
                                            <p:cond delay="0"/>
                                          </p:stCondLst>
                                        </p:cTn>
                                        <p:tgtEl>
                                          <p:spTgt spid="11">
                                            <p:txEl>
                                              <p:pRg st="6" end="6"/>
                                            </p:txEl>
                                          </p:spTgt>
                                        </p:tgtEl>
                                        <p:attrNameLst>
                                          <p:attrName>style.visibility</p:attrName>
                                        </p:attrNameLst>
                                      </p:cBhvr>
                                      <p:to>
                                        <p:strVal val="visible"/>
                                      </p:to>
                                    </p:set>
                                    <p:animEffect transition="in" filter="fade">
                                      <p:cBhvr>
                                        <p:cTn id="39" dur="1000"/>
                                        <p:tgtEl>
                                          <p:spTgt spid="11">
                                            <p:txEl>
                                              <p:pRg st="6" end="6"/>
                                            </p:txEl>
                                          </p:spTgt>
                                        </p:tgtEl>
                                      </p:cBhvr>
                                    </p:animEffect>
                                    <p:anim calcmode="lin" valueType="num">
                                      <p:cBhvr>
                                        <p:cTn id="4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1500"/>
                                  </p:stCondLst>
                                  <p:childTnLst>
                                    <p:set>
                                      <p:cBhvr>
                                        <p:cTn id="43" dur="1" fill="hold">
                                          <p:stCondLst>
                                            <p:cond delay="0"/>
                                          </p:stCondLst>
                                        </p:cTn>
                                        <p:tgtEl>
                                          <p:spTgt spid="11">
                                            <p:txEl>
                                              <p:pRg st="7" end="7"/>
                                            </p:txEl>
                                          </p:spTgt>
                                        </p:tgtEl>
                                        <p:attrNameLst>
                                          <p:attrName>style.visibility</p:attrName>
                                        </p:attrNameLst>
                                      </p:cBhvr>
                                      <p:to>
                                        <p:strVal val="visible"/>
                                      </p:to>
                                    </p:set>
                                    <p:animEffect transition="in" filter="fade">
                                      <p:cBhvr>
                                        <p:cTn id="44" dur="1000"/>
                                        <p:tgtEl>
                                          <p:spTgt spid="11">
                                            <p:txEl>
                                              <p:pRg st="7" end="7"/>
                                            </p:txEl>
                                          </p:spTgt>
                                        </p:tgtEl>
                                      </p:cBhvr>
                                    </p:animEffect>
                                    <p:anim calcmode="lin" valueType="num">
                                      <p:cBhvr>
                                        <p:cTn id="45"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500"/>
                                  </p:stCondLst>
                                  <p:childTnLst>
                                    <p:set>
                                      <p:cBhvr>
                                        <p:cTn id="48" dur="1" fill="hold">
                                          <p:stCondLst>
                                            <p:cond delay="0"/>
                                          </p:stCondLst>
                                        </p:cTn>
                                        <p:tgtEl>
                                          <p:spTgt spid="11">
                                            <p:txEl>
                                              <p:pRg st="8" end="8"/>
                                            </p:txEl>
                                          </p:spTgt>
                                        </p:tgtEl>
                                        <p:attrNameLst>
                                          <p:attrName>style.visibility</p:attrName>
                                        </p:attrNameLst>
                                      </p:cBhvr>
                                      <p:to>
                                        <p:strVal val="visible"/>
                                      </p:to>
                                    </p:set>
                                    <p:animEffect transition="in" filter="fade">
                                      <p:cBhvr>
                                        <p:cTn id="49" dur="1000"/>
                                        <p:tgtEl>
                                          <p:spTgt spid="11">
                                            <p:txEl>
                                              <p:pRg st="8" end="8"/>
                                            </p:txEl>
                                          </p:spTgt>
                                        </p:tgtEl>
                                      </p:cBhvr>
                                    </p:animEffect>
                                    <p:anim calcmode="lin" valueType="num">
                                      <p:cBhvr>
                                        <p:cTn id="50"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1500"/>
                                  </p:stCondLst>
                                  <p:childTnLst>
                                    <p:set>
                                      <p:cBhvr>
                                        <p:cTn id="53" dur="1" fill="hold">
                                          <p:stCondLst>
                                            <p:cond delay="0"/>
                                          </p:stCondLst>
                                        </p:cTn>
                                        <p:tgtEl>
                                          <p:spTgt spid="11">
                                            <p:txEl>
                                              <p:pRg st="9" end="9"/>
                                            </p:txEl>
                                          </p:spTgt>
                                        </p:tgtEl>
                                        <p:attrNameLst>
                                          <p:attrName>style.visibility</p:attrName>
                                        </p:attrNameLst>
                                      </p:cBhvr>
                                      <p:to>
                                        <p:strVal val="visible"/>
                                      </p:to>
                                    </p:set>
                                    <p:animEffect transition="in" filter="fade">
                                      <p:cBhvr>
                                        <p:cTn id="54" dur="1000"/>
                                        <p:tgtEl>
                                          <p:spTgt spid="11">
                                            <p:txEl>
                                              <p:pRg st="9" end="9"/>
                                            </p:txEl>
                                          </p:spTgt>
                                        </p:tgtEl>
                                      </p:cBhvr>
                                    </p:animEffect>
                                    <p:anim calcmode="lin" valueType="num">
                                      <p:cBhvr>
                                        <p:cTn id="55"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4000" b="1" dirty="0" smtClean="0">
                <a:solidFill>
                  <a:prstClr val="white"/>
                </a:solidFill>
              </a:rPr>
              <a:t>A windy hill top site!</a:t>
            </a:r>
            <a:endParaRPr lang="en-US" sz="4000" dirty="0">
              <a:solidFill>
                <a:prstClr val="white"/>
              </a:solidFill>
            </a:endParaRPr>
          </a:p>
        </p:txBody>
      </p:sp>
      <p:sp>
        <p:nvSpPr>
          <p:cNvPr id="3" name="TextBox 2"/>
          <p:cNvSpPr txBox="1"/>
          <p:nvPr/>
        </p:nvSpPr>
        <p:spPr>
          <a:xfrm>
            <a:off x="1523999" y="685800"/>
            <a:ext cx="7391401" cy="5983560"/>
          </a:xfrm>
          <a:prstGeom prst="rect">
            <a:avLst/>
          </a:prstGeom>
          <a:noFill/>
        </p:spPr>
        <p:txBody>
          <a:bodyPr wrap="square" rtlCol="0">
            <a:normAutofit/>
          </a:bodyPr>
          <a:lstStyle/>
          <a:p>
            <a:r>
              <a:rPr lang="en-US" sz="3600" b="1" dirty="0" err="1" smtClean="0">
                <a:solidFill>
                  <a:prstClr val="black">
                    <a:lumMod val="50000"/>
                    <a:lumOff val="50000"/>
                  </a:prstClr>
                </a:solidFill>
                <a:latin typeface="+mj-lt"/>
              </a:rPr>
              <a:t>Ascog</a:t>
            </a:r>
            <a:r>
              <a:rPr lang="en-US" sz="3600" b="1" dirty="0" smtClean="0">
                <a:solidFill>
                  <a:prstClr val="black">
                    <a:lumMod val="50000"/>
                    <a:lumOff val="50000"/>
                  </a:prstClr>
                </a:solidFill>
                <a:latin typeface="+mj-lt"/>
              </a:rPr>
              <a:t> Farm</a:t>
            </a:r>
          </a:p>
          <a:p>
            <a:pPr>
              <a:lnSpc>
                <a:spcPct val="30000"/>
              </a:lnSpc>
            </a:pPr>
            <a:endParaRPr lang="en-US" dirty="0">
              <a:solidFill>
                <a:prstClr val="black"/>
              </a:solidFill>
            </a:endParaRPr>
          </a:p>
          <a:p>
            <a:endParaRPr lang="en-US" sz="2200" dirty="0" smtClean="0">
              <a:solidFill>
                <a:srgbClr val="2C99FC"/>
              </a:solidFill>
            </a:endParaRPr>
          </a:p>
          <a:p>
            <a:endParaRPr lang="en-US" sz="1900" dirty="0" smtClean="0">
              <a:solidFill>
                <a:srgbClr val="2C99FC"/>
              </a:solidFill>
            </a:endParaRPr>
          </a:p>
          <a:p>
            <a:endParaRPr lang="en-US" dirty="0">
              <a:solidFill>
                <a:prstClr val="black"/>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45672" y="1405303"/>
            <a:ext cx="6480000" cy="433785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24143" y="1628801"/>
            <a:ext cx="6480000" cy="4337851"/>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16392" y="1844824"/>
            <a:ext cx="6476131" cy="4579418"/>
          </a:xfrm>
          <a:prstGeom prst="rect">
            <a:avLst/>
          </a:prstGeom>
        </p:spPr>
      </p:pic>
    </p:spTree>
    <p:extLst>
      <p:ext uri="{BB962C8B-B14F-4D97-AF65-F5344CB8AC3E}">
        <p14:creationId xmlns:p14="http://schemas.microsoft.com/office/powerpoint/2010/main" val="324789229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nodeType="afterEffect">
                                  <p:stCondLst>
                                    <p:cond delay="1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4000" b="1" dirty="0" smtClean="0">
                <a:solidFill>
                  <a:prstClr val="white"/>
                </a:solidFill>
              </a:rPr>
              <a:t>Depends on viewpoint…</a:t>
            </a:r>
            <a:endParaRPr lang="en-US" sz="4000" dirty="0">
              <a:solidFill>
                <a:prstClr val="white"/>
              </a:solidFill>
            </a:endParaRPr>
          </a:p>
        </p:txBody>
      </p:sp>
      <p:sp>
        <p:nvSpPr>
          <p:cNvPr id="3" name="TextBox 2"/>
          <p:cNvSpPr txBox="1"/>
          <p:nvPr/>
        </p:nvSpPr>
        <p:spPr>
          <a:xfrm>
            <a:off x="1523999" y="685800"/>
            <a:ext cx="7391401" cy="726976"/>
          </a:xfrm>
          <a:prstGeom prst="rect">
            <a:avLst/>
          </a:prstGeom>
          <a:noFill/>
        </p:spPr>
        <p:txBody>
          <a:bodyPr wrap="square" rtlCol="0">
            <a:normAutofit/>
          </a:bodyPr>
          <a:lstStyle/>
          <a:p>
            <a:r>
              <a:rPr lang="en-US" sz="3600" b="1" dirty="0" smtClean="0">
                <a:solidFill>
                  <a:prstClr val="black">
                    <a:lumMod val="50000"/>
                    <a:lumOff val="50000"/>
                  </a:prstClr>
                </a:solidFill>
                <a:latin typeface="+mj-lt"/>
              </a:rPr>
              <a:t>Visibility?</a:t>
            </a:r>
            <a:endParaRPr lang="en-US" sz="2200" dirty="0" smtClean="0">
              <a:solidFill>
                <a:srgbClr val="2C99FC"/>
              </a:solidFill>
            </a:endParaRPr>
          </a:p>
          <a:p>
            <a:endParaRPr lang="en-US" sz="1900" dirty="0" smtClean="0">
              <a:solidFill>
                <a:srgbClr val="2C99FC"/>
              </a:solidFill>
            </a:endParaRPr>
          </a:p>
          <a:p>
            <a:endParaRPr lang="en-US" dirty="0">
              <a:solidFill>
                <a:prstClr val="black"/>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9689" y="1605784"/>
            <a:ext cx="3898781" cy="2756916"/>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95736" y="1960141"/>
            <a:ext cx="3898781" cy="275691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663785" y="2314498"/>
            <a:ext cx="3898781" cy="2756916"/>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059832" y="2668855"/>
            <a:ext cx="3898781" cy="275691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525727" y="3232356"/>
            <a:ext cx="3638561" cy="2572908"/>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957775" y="3592396"/>
            <a:ext cx="3638561" cy="25729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8390602"/>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42" presetClass="entr" presetSubtype="0" fill="hold" nodeType="afterEffect">
                                  <p:stCondLst>
                                    <p:cond delay="2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nodeType="afterEffect">
                                  <p:stCondLst>
                                    <p:cond delay="2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1500"/>
                            </p:stCondLst>
                            <p:childTnLst>
                              <p:par>
                                <p:cTn id="29" presetID="42" presetClass="entr" presetSubtype="0" fill="hold" nodeType="afterEffect">
                                  <p:stCondLst>
                                    <p:cond delay="2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15000"/>
                            </p:stCondLst>
                            <p:childTnLst>
                              <p:par>
                                <p:cTn id="35" presetID="42" presetClass="entr" presetSubtype="0" fill="hold" nodeType="afterEffect">
                                  <p:stCondLst>
                                    <p:cond delay="25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9" name="Text Placeholder 8"/>
          <p:cNvSpPr>
            <a:spLocks noGrp="1"/>
          </p:cNvSpPr>
          <p:nvPr>
            <p:ph type="body" idx="1"/>
          </p:nvPr>
        </p:nvSpPr>
        <p:spPr/>
        <p:txBody>
          <a:bodyPr vert="horz" lIns="91440" tIns="45720" rIns="91440" bIns="45720" rtlCol="0" anchor="b">
            <a:normAutofit/>
          </a:bodyPr>
          <a:lstStyle/>
          <a:p>
            <a:pPr>
              <a:spcBef>
                <a:spcPts val="0"/>
              </a:spcBef>
            </a:pPr>
            <a:r>
              <a:rPr lang="en-US" sz="1700" b="1" dirty="0" smtClean="0">
                <a:solidFill>
                  <a:prstClr val="black">
                    <a:lumMod val="75000"/>
                    <a:lumOff val="25000"/>
                  </a:prstClr>
                </a:solidFill>
              </a:rPr>
              <a:t>“Unlock the green energy potential of your land” (</a:t>
            </a:r>
            <a:r>
              <a:rPr lang="en-US" sz="1700" b="1" dirty="0" smtClean="0">
                <a:solidFill>
                  <a:prstClr val="black">
                    <a:lumMod val="75000"/>
                    <a:lumOff val="25000"/>
                  </a:prstClr>
                </a:solidFill>
                <a:hlinkClick r:id="rId4"/>
              </a:rPr>
              <a:t>Richard </a:t>
            </a:r>
            <a:r>
              <a:rPr lang="en-US" sz="1700" b="1" dirty="0" err="1" smtClean="0">
                <a:solidFill>
                  <a:prstClr val="black">
                    <a:lumMod val="75000"/>
                    <a:lumOff val="25000"/>
                  </a:prstClr>
                </a:solidFill>
                <a:hlinkClick r:id="rId4"/>
              </a:rPr>
              <a:t>Lochhead</a:t>
            </a:r>
            <a:r>
              <a:rPr lang="en-US" sz="1700" b="1" dirty="0" smtClean="0">
                <a:solidFill>
                  <a:prstClr val="black">
                    <a:lumMod val="75000"/>
                    <a:lumOff val="25000"/>
                  </a:prstClr>
                </a:solidFill>
              </a:rPr>
              <a:t>)</a:t>
            </a:r>
            <a:endParaRPr lang="en-US" sz="1700" b="1" dirty="0">
              <a:solidFill>
                <a:prstClr val="black">
                  <a:lumMod val="75000"/>
                  <a:lumOff val="25000"/>
                </a:prstClr>
              </a:solidFill>
            </a:endParaRPr>
          </a:p>
        </p:txBody>
      </p:sp>
      <p:sp>
        <p:nvSpPr>
          <p:cNvPr id="10" name="Title 2"/>
          <p:cNvSpPr>
            <a:spLocks noGrp="1"/>
          </p:cNvSpPr>
          <p:nvPr>
            <p:ph type="title"/>
          </p:nvPr>
        </p:nvSpPr>
        <p:spPr>
          <a:xfrm>
            <a:off x="2971800" y="954898"/>
            <a:ext cx="5867400" cy="602558"/>
          </a:xfrm>
        </p:spPr>
        <p:txBody>
          <a:bodyPr/>
          <a:lstStyle/>
          <a:p>
            <a:r>
              <a:rPr lang="en-GB" cap="none" dirty="0" smtClean="0"/>
              <a:t>Why?</a:t>
            </a:r>
            <a:endParaRPr lang="en-GB" cap="none" dirty="0"/>
          </a:p>
        </p:txBody>
      </p:sp>
      <p:sp>
        <p:nvSpPr>
          <p:cNvPr id="11" name="TextBox 10"/>
          <p:cNvSpPr txBox="1"/>
          <p:nvPr/>
        </p:nvSpPr>
        <p:spPr>
          <a:xfrm>
            <a:off x="3131840" y="1557456"/>
            <a:ext cx="5544616" cy="3693319"/>
          </a:xfrm>
          <a:prstGeom prst="rect">
            <a:avLst/>
          </a:prstGeom>
          <a:noFill/>
        </p:spPr>
        <p:txBody>
          <a:bodyPr wrap="square" rtlCol="0">
            <a:spAutoFit/>
          </a:bodyPr>
          <a:lstStyle/>
          <a:p>
            <a:pPr marL="285750" indent="-285750">
              <a:buFont typeface="Arial" pitchFamily="34" charset="0"/>
              <a:buChar char="•"/>
            </a:pPr>
            <a:r>
              <a:rPr lang="en-GB" dirty="0" err="1" smtClean="0"/>
              <a:t>Ascog</a:t>
            </a:r>
            <a:r>
              <a:rPr lang="en-GB" dirty="0" smtClean="0"/>
              <a:t> Farm:</a:t>
            </a:r>
          </a:p>
          <a:p>
            <a:pPr marL="742950" lvl="1" indent="-285750">
              <a:buFont typeface="Arial" pitchFamily="34" charset="0"/>
              <a:buChar char="•"/>
            </a:pPr>
            <a:r>
              <a:rPr lang="en-GB" dirty="0" smtClean="0"/>
              <a:t>150 acres</a:t>
            </a:r>
          </a:p>
          <a:p>
            <a:pPr marL="742950" lvl="1" indent="-285750">
              <a:buFont typeface="Arial" pitchFamily="34" charset="0"/>
              <a:buChar char="•"/>
            </a:pPr>
            <a:r>
              <a:rPr lang="en-GB" dirty="0" smtClean="0"/>
              <a:t>Privately owned</a:t>
            </a:r>
          </a:p>
          <a:p>
            <a:pPr marL="742950" lvl="1" indent="-285750">
              <a:buFont typeface="Arial" pitchFamily="34" charset="0"/>
              <a:buChar char="•"/>
            </a:pPr>
            <a:r>
              <a:rPr lang="en-GB" dirty="0" smtClean="0"/>
              <a:t>Windy hill top site (as we have found out)</a:t>
            </a:r>
          </a:p>
          <a:p>
            <a:pPr marL="285750" indent="-285750">
              <a:buFont typeface="Arial" pitchFamily="34" charset="0"/>
              <a:buChar char="•"/>
            </a:pPr>
            <a:r>
              <a:rPr lang="en-GB" dirty="0" smtClean="0"/>
              <a:t>Personally:</a:t>
            </a:r>
          </a:p>
          <a:p>
            <a:pPr marL="742950" lvl="1" indent="-285750">
              <a:buFont typeface="Arial" pitchFamily="34" charset="0"/>
              <a:buChar char="•"/>
            </a:pPr>
            <a:r>
              <a:rPr lang="en-GB" dirty="0" smtClean="0"/>
              <a:t>Backgrounds in Environmental Science</a:t>
            </a:r>
          </a:p>
          <a:p>
            <a:pPr marL="742950" lvl="1" indent="-285750">
              <a:buFont typeface="Arial" pitchFamily="34" charset="0"/>
              <a:buChar char="•"/>
            </a:pPr>
            <a:r>
              <a:rPr lang="en-GB" dirty="0" smtClean="0"/>
              <a:t>Aware of/concerned by climate change (&amp; young)</a:t>
            </a:r>
            <a:endParaRPr lang="en-GB" dirty="0"/>
          </a:p>
          <a:p>
            <a:pPr marL="742950" lvl="1" indent="-285750">
              <a:buFont typeface="Arial" pitchFamily="34" charset="0"/>
              <a:buChar char="•"/>
            </a:pPr>
            <a:r>
              <a:rPr lang="en-GB" dirty="0" smtClean="0"/>
              <a:t>Opportunity to diversify farm</a:t>
            </a:r>
          </a:p>
          <a:p>
            <a:pPr marL="285750" indent="-285750">
              <a:buFont typeface="Arial" pitchFamily="34" charset="0"/>
              <a:buChar char="•"/>
            </a:pPr>
            <a:r>
              <a:rPr lang="en-GB" dirty="0" smtClean="0"/>
              <a:t>The wider community:</a:t>
            </a:r>
          </a:p>
          <a:p>
            <a:pPr marL="742950" lvl="1" indent="-285750">
              <a:buFont typeface="Arial" pitchFamily="34" charset="0"/>
              <a:buChar char="•"/>
            </a:pPr>
            <a:r>
              <a:rPr lang="en-GB" dirty="0" smtClean="0"/>
              <a:t>Bute is poor and little has changed in 20 years</a:t>
            </a:r>
          </a:p>
          <a:p>
            <a:pPr marL="742950" lvl="1" indent="-285750">
              <a:buFont typeface="Arial" pitchFamily="34" charset="0"/>
              <a:buChar char="•"/>
            </a:pPr>
            <a:r>
              <a:rPr lang="en-GB" dirty="0" smtClean="0"/>
              <a:t>Green Energy is the UK’s only growth sector</a:t>
            </a:r>
          </a:p>
          <a:p>
            <a:pPr marL="742950" lvl="1" indent="-285750">
              <a:buFont typeface="Arial" pitchFamily="34" charset="0"/>
              <a:buChar char="•"/>
            </a:pPr>
            <a:r>
              <a:rPr lang="en-GB" dirty="0" smtClean="0"/>
              <a:t>Community fund could be worth ~ £1.5m</a:t>
            </a:r>
          </a:p>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anim calcmode="lin" valueType="num">
                                      <p:cBhvr>
                                        <p:cTn id="2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150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1000"/>
                                        <p:tgtEl>
                                          <p:spTgt spid="11">
                                            <p:txEl>
                                              <p:pRg st="4" end="4"/>
                                            </p:txEl>
                                          </p:spTgt>
                                        </p:tgtEl>
                                      </p:cBhvr>
                                    </p:animEffect>
                                    <p:anim calcmode="lin" valueType="num">
                                      <p:cBhvr>
                                        <p:cTn id="2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50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fade">
                                      <p:cBhvr>
                                        <p:cTn id="33" dur="1000"/>
                                        <p:tgtEl>
                                          <p:spTgt spid="11">
                                            <p:txEl>
                                              <p:pRg st="5" end="5"/>
                                            </p:txEl>
                                          </p:spTgt>
                                        </p:tgtEl>
                                      </p:cBhvr>
                                    </p:animEffect>
                                    <p:anim calcmode="lin" valueType="num">
                                      <p:cBhvr>
                                        <p:cTn id="34"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0"/>
                                  </p:stCondLst>
                                  <p:childTnLst>
                                    <p:set>
                                      <p:cBhvr>
                                        <p:cTn id="37" dur="1" fill="hold">
                                          <p:stCondLst>
                                            <p:cond delay="0"/>
                                          </p:stCondLst>
                                        </p:cTn>
                                        <p:tgtEl>
                                          <p:spTgt spid="11">
                                            <p:txEl>
                                              <p:pRg st="6" end="6"/>
                                            </p:txEl>
                                          </p:spTgt>
                                        </p:tgtEl>
                                        <p:attrNameLst>
                                          <p:attrName>style.visibility</p:attrName>
                                        </p:attrNameLst>
                                      </p:cBhvr>
                                      <p:to>
                                        <p:strVal val="visible"/>
                                      </p:to>
                                    </p:set>
                                    <p:animEffect transition="in" filter="fade">
                                      <p:cBhvr>
                                        <p:cTn id="38" dur="1000"/>
                                        <p:tgtEl>
                                          <p:spTgt spid="11">
                                            <p:txEl>
                                              <p:pRg st="6" end="6"/>
                                            </p:txEl>
                                          </p:spTgt>
                                        </p:tgtEl>
                                      </p:cBhvr>
                                    </p:animEffect>
                                    <p:anim calcmode="lin" valueType="num">
                                      <p:cBhvr>
                                        <p:cTn id="39"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500"/>
                                  </p:stCondLst>
                                  <p:childTnLst>
                                    <p:set>
                                      <p:cBhvr>
                                        <p:cTn id="42" dur="1" fill="hold">
                                          <p:stCondLst>
                                            <p:cond delay="0"/>
                                          </p:stCondLst>
                                        </p:cTn>
                                        <p:tgtEl>
                                          <p:spTgt spid="11">
                                            <p:txEl>
                                              <p:pRg st="7" end="7"/>
                                            </p:txEl>
                                          </p:spTgt>
                                        </p:tgtEl>
                                        <p:attrNameLst>
                                          <p:attrName>style.visibility</p:attrName>
                                        </p:attrNameLst>
                                      </p:cBhvr>
                                      <p:to>
                                        <p:strVal val="visible"/>
                                      </p:to>
                                    </p:set>
                                    <p:animEffect transition="in" filter="fade">
                                      <p:cBhvr>
                                        <p:cTn id="43" dur="1000"/>
                                        <p:tgtEl>
                                          <p:spTgt spid="11">
                                            <p:txEl>
                                              <p:pRg st="7" end="7"/>
                                            </p:txEl>
                                          </p:spTgt>
                                        </p:tgtEl>
                                      </p:cBhvr>
                                    </p:animEffect>
                                    <p:anim calcmode="lin" valueType="num">
                                      <p:cBhvr>
                                        <p:cTn id="44"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1500"/>
                                  </p:stCondLst>
                                  <p:childTnLst>
                                    <p:set>
                                      <p:cBhvr>
                                        <p:cTn id="48" dur="1" fill="hold">
                                          <p:stCondLst>
                                            <p:cond delay="0"/>
                                          </p:stCondLst>
                                        </p:cTn>
                                        <p:tgtEl>
                                          <p:spTgt spid="11">
                                            <p:txEl>
                                              <p:pRg st="8" end="8"/>
                                            </p:txEl>
                                          </p:spTgt>
                                        </p:tgtEl>
                                        <p:attrNameLst>
                                          <p:attrName>style.visibility</p:attrName>
                                        </p:attrNameLst>
                                      </p:cBhvr>
                                      <p:to>
                                        <p:strVal val="visible"/>
                                      </p:to>
                                    </p:set>
                                    <p:animEffect transition="in" filter="fade">
                                      <p:cBhvr>
                                        <p:cTn id="49" dur="1000"/>
                                        <p:tgtEl>
                                          <p:spTgt spid="11">
                                            <p:txEl>
                                              <p:pRg st="8" end="8"/>
                                            </p:txEl>
                                          </p:spTgt>
                                        </p:tgtEl>
                                      </p:cBhvr>
                                    </p:animEffect>
                                    <p:anim calcmode="lin" valueType="num">
                                      <p:cBhvr>
                                        <p:cTn id="50"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1500"/>
                                  </p:stCondLst>
                                  <p:childTnLst>
                                    <p:set>
                                      <p:cBhvr>
                                        <p:cTn id="53" dur="1" fill="hold">
                                          <p:stCondLst>
                                            <p:cond delay="0"/>
                                          </p:stCondLst>
                                        </p:cTn>
                                        <p:tgtEl>
                                          <p:spTgt spid="11">
                                            <p:txEl>
                                              <p:pRg st="9" end="9"/>
                                            </p:txEl>
                                          </p:spTgt>
                                        </p:tgtEl>
                                        <p:attrNameLst>
                                          <p:attrName>style.visibility</p:attrName>
                                        </p:attrNameLst>
                                      </p:cBhvr>
                                      <p:to>
                                        <p:strVal val="visible"/>
                                      </p:to>
                                    </p:set>
                                    <p:animEffect transition="in" filter="fade">
                                      <p:cBhvr>
                                        <p:cTn id="54" dur="1000"/>
                                        <p:tgtEl>
                                          <p:spTgt spid="11">
                                            <p:txEl>
                                              <p:pRg st="9" end="9"/>
                                            </p:txEl>
                                          </p:spTgt>
                                        </p:tgtEl>
                                      </p:cBhvr>
                                    </p:animEffect>
                                    <p:anim calcmode="lin" valueType="num">
                                      <p:cBhvr>
                                        <p:cTn id="55"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11">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1500"/>
                                  </p:stCondLst>
                                  <p:childTnLst>
                                    <p:set>
                                      <p:cBhvr>
                                        <p:cTn id="58" dur="1" fill="hold">
                                          <p:stCondLst>
                                            <p:cond delay="0"/>
                                          </p:stCondLst>
                                        </p:cTn>
                                        <p:tgtEl>
                                          <p:spTgt spid="11">
                                            <p:txEl>
                                              <p:pRg st="10" end="10"/>
                                            </p:txEl>
                                          </p:spTgt>
                                        </p:tgtEl>
                                        <p:attrNameLst>
                                          <p:attrName>style.visibility</p:attrName>
                                        </p:attrNameLst>
                                      </p:cBhvr>
                                      <p:to>
                                        <p:strVal val="visible"/>
                                      </p:to>
                                    </p:set>
                                    <p:animEffect transition="in" filter="fade">
                                      <p:cBhvr>
                                        <p:cTn id="59" dur="1000"/>
                                        <p:tgtEl>
                                          <p:spTgt spid="11">
                                            <p:txEl>
                                              <p:pRg st="10" end="10"/>
                                            </p:txEl>
                                          </p:spTgt>
                                        </p:tgtEl>
                                      </p:cBhvr>
                                    </p:animEffect>
                                    <p:anim calcmode="lin" valueType="num">
                                      <p:cBhvr>
                                        <p:cTn id="60"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11">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1500"/>
                                  </p:stCondLst>
                                  <p:childTnLst>
                                    <p:set>
                                      <p:cBhvr>
                                        <p:cTn id="63" dur="1" fill="hold">
                                          <p:stCondLst>
                                            <p:cond delay="0"/>
                                          </p:stCondLst>
                                        </p:cTn>
                                        <p:tgtEl>
                                          <p:spTgt spid="11">
                                            <p:txEl>
                                              <p:pRg st="11" end="11"/>
                                            </p:txEl>
                                          </p:spTgt>
                                        </p:tgtEl>
                                        <p:attrNameLst>
                                          <p:attrName>style.visibility</p:attrName>
                                        </p:attrNameLst>
                                      </p:cBhvr>
                                      <p:to>
                                        <p:strVal val="visible"/>
                                      </p:to>
                                    </p:set>
                                    <p:animEffect transition="in" filter="fade">
                                      <p:cBhvr>
                                        <p:cTn id="64" dur="1000"/>
                                        <p:tgtEl>
                                          <p:spTgt spid="11">
                                            <p:txEl>
                                              <p:pRg st="11" end="11"/>
                                            </p:txEl>
                                          </p:spTgt>
                                        </p:tgtEl>
                                      </p:cBhvr>
                                    </p:animEffect>
                                    <p:anim calcmode="lin" valueType="num">
                                      <p:cBhvr>
                                        <p:cTn id="65" dur="10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11">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679</Words>
  <Application>Microsoft Office PowerPoint</Application>
  <PresentationFormat>On-screen Show (4:3)</PresentationFormat>
  <Paragraphs>168</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Introducing PowerPoint 2010</vt:lpstr>
      <vt:lpstr>1_Introducing PowerPoint 2010</vt:lpstr>
      <vt:lpstr>Ascog Farm / Community Wind Energy Project</vt:lpstr>
      <vt:lpstr>PowerPoint Presentation</vt:lpstr>
      <vt:lpstr>Who?</vt:lpstr>
      <vt:lpstr>PowerPoint Presentation</vt:lpstr>
      <vt:lpstr>PowerPoint Presentation</vt:lpstr>
      <vt:lpstr>What?</vt:lpstr>
      <vt:lpstr>PowerPoint Presentation</vt:lpstr>
      <vt:lpstr>PowerPoint Presentation</vt:lpstr>
      <vt:lpstr>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Ascog is a windy site and revenue from electricity sales diversifies the farm and would benefit Bute more widely through the TZCB community fund</vt:lpstr>
      <vt:lpstr>Understanding the evidence is critical  Read the Environmental Statement online, in the Library or at the offices of Towards Zero Carbon Bute. Uninformed or misinformed is non-informed! </vt:lpstr>
      <vt:lpstr>Ascog Farm / Community Wind Energy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2012-05-15T12:24:41Z</dcterms:created>
  <dcterms:modified xsi:type="dcterms:W3CDTF">2012-11-23T12:45:46Z</dcterms:modified>
</cp:coreProperties>
</file>